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8" r:id="rId2"/>
    <p:sldId id="277" r:id="rId3"/>
    <p:sldId id="257" r:id="rId4"/>
    <p:sldId id="259" r:id="rId5"/>
    <p:sldId id="262" r:id="rId6"/>
    <p:sldId id="263" r:id="rId7"/>
    <p:sldId id="280" r:id="rId8"/>
    <p:sldId id="265" r:id="rId9"/>
    <p:sldId id="28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4" r:id="rId19"/>
    <p:sldId id="275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6" r:id="rId31"/>
    <p:sldId id="294" r:id="rId32"/>
    <p:sldId id="295" r:id="rId33"/>
    <p:sldId id="298" r:id="rId34"/>
    <p:sldId id="297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F7BE-C4B4-4ED5-BFE0-ABCB0F3A9E0D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7325A-8B90-4BDB-98DA-2CF1322F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7325A-8B90-4BDB-98DA-2CF1322FC4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C7AC5F-A42E-491A-B64E-5CAEA4C960B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0C1801-09CE-4042-8737-D186039C6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agar_bat@yahoo.com" TargetMode="External"/><Relationship Id="rId2" Type="http://schemas.openxmlformats.org/officeDocument/2006/relationships/hyperlink" Target="mailto:Dagiinaa_616@yaho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0306"/>
            <a:ext cx="6191272" cy="1428760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Bengaly Mon" pitchFamily="2" charset="0"/>
                <a:cs typeface="Arial" pitchFamily="34" charset="0"/>
              </a:rPr>
              <a:t>ЗӨРЧЛИЙН ТУХАЙ ХУУЛЬ   /шинэчилсэн найруулга/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Bengaly Mon" pitchFamily="2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48" y="4714884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mn-MN" dirty="0" smtClean="0">
              <a:latin typeface="AGFutura Mon" pitchFamily="34" charset="0"/>
            </a:endParaRPr>
          </a:p>
          <a:p>
            <a:pPr algn="ctr">
              <a:defRPr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Монголын Хуульчдын холбооны гишүүн</a:t>
            </a:r>
          </a:p>
          <a:p>
            <a:pPr algn="ctr">
              <a:defRPr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өмгөөлөгч  Б.Загарсүрэн</a:t>
            </a:r>
            <a:r>
              <a:rPr lang="mn-MN" dirty="0" smtClean="0">
                <a:latin typeface="Arial" pitchFamily="34" charset="0"/>
                <a:cs typeface="Arial" pitchFamily="34" charset="0"/>
                <a:hlinkClick r:id="rId2"/>
              </a:rPr>
              <a:t>                                                                 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zagar_bat@yahoo.com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утас-99286188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2786058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GBenguiat Mon" pitchFamily="34" charset="0"/>
            </a:endParaRPr>
          </a:p>
        </p:txBody>
      </p:sp>
      <p:pic>
        <p:nvPicPr>
          <p:cNvPr id="9" name="Picture 8" descr="https://www.mglbar.mn/assets/images/log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714356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User\Downloads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85818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хугацаа</a:t>
            </a:r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газар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285860"/>
            <a:ext cx="7858180" cy="4857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дагавар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хэзээ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илэрснээс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хамааран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тухайн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үйлдэгдсэн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үеийг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хугацаанд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тооцно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тодорхой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хугацаанд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үргэлжилсэн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үйлдэгдэж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дууссан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эсхүл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таслан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зогсоогдсон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үеийг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хугацаанд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тооцно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үйлдэгдсэн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түүний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дагавар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илэрсэн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газрыг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газарт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тооцно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ШИЙТГЭЛ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mn-MN" sz="1800" b="1" dirty="0" smtClean="0">
                <a:latin typeface="Arial" pitchFamily="34" charset="0"/>
                <a:cs typeface="Arial" pitchFamily="34" charset="0"/>
              </a:rPr>
              <a:t>Шийтгэл оногдуулах үндэслэл</a:t>
            </a:r>
          </a:p>
          <a:p>
            <a:r>
              <a:rPr lang="en-US" sz="1800" dirty="0" err="1" smtClean="0"/>
              <a:t>Шийтгэлийн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зорилго</a:t>
            </a:r>
            <a:r>
              <a:rPr lang="en-US" sz="1800" dirty="0" smtClean="0"/>
              <a:t> </a:t>
            </a:r>
            <a:r>
              <a:rPr lang="en-US" sz="1800" dirty="0" err="1" smtClean="0"/>
              <a:t>нь</a:t>
            </a:r>
            <a:r>
              <a:rPr lang="en-US" sz="1800" dirty="0" smtClean="0"/>
              <a:t> </a:t>
            </a:r>
            <a:r>
              <a:rPr lang="en-US" sz="1800" dirty="0" err="1" smtClean="0"/>
              <a:t>хүн</a:t>
            </a:r>
            <a:r>
              <a:rPr lang="en-US" sz="1800" dirty="0" smtClean="0"/>
              <a:t>,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этгээдийг</a:t>
            </a:r>
            <a:r>
              <a:rPr lang="en-US" sz="1800" dirty="0" smtClean="0"/>
              <a:t> </a:t>
            </a:r>
            <a:r>
              <a:rPr lang="en-US" sz="1800" dirty="0" err="1" smtClean="0"/>
              <a:t>зөрчил</a:t>
            </a:r>
            <a:r>
              <a:rPr lang="en-US" sz="1800" dirty="0" smtClean="0"/>
              <a:t> </a:t>
            </a:r>
            <a:r>
              <a:rPr lang="en-US" sz="1800" dirty="0" err="1" smtClean="0"/>
              <a:t>үйлдэхээс</a:t>
            </a:r>
            <a:r>
              <a:rPr lang="en-US" sz="1800" dirty="0" smtClean="0"/>
              <a:t> </a:t>
            </a:r>
            <a:r>
              <a:rPr lang="en-US" sz="1800" dirty="0" err="1" smtClean="0"/>
              <a:t>урьдчилан</a:t>
            </a:r>
            <a:r>
              <a:rPr lang="en-US" sz="1800" dirty="0" smtClean="0"/>
              <a:t> </a:t>
            </a:r>
            <a:r>
              <a:rPr lang="en-US" sz="1800" dirty="0" err="1" smtClean="0"/>
              <a:t>сэргийлэх</a:t>
            </a:r>
            <a:r>
              <a:rPr lang="en-US" sz="1800" dirty="0" smtClean="0"/>
              <a:t>, </a:t>
            </a:r>
            <a:r>
              <a:rPr lang="en-US" sz="1800" dirty="0" err="1" smtClean="0"/>
              <a:t>зөрчил</a:t>
            </a:r>
            <a:r>
              <a:rPr lang="en-US" sz="1800" dirty="0" smtClean="0"/>
              <a:t> </a:t>
            </a:r>
            <a:r>
              <a:rPr lang="en-US" sz="1800" dirty="0" err="1" smtClean="0"/>
              <a:t>үйлдсэн</a:t>
            </a:r>
            <a:r>
              <a:rPr lang="en-US" sz="1800" dirty="0" smtClean="0"/>
              <a:t> </a:t>
            </a:r>
            <a:r>
              <a:rPr lang="en-US" sz="1800" dirty="0" err="1" smtClean="0"/>
              <a:t>тохиолдолд</a:t>
            </a:r>
            <a:r>
              <a:rPr lang="en-US" sz="1800" dirty="0" smtClean="0"/>
              <a:t> </a:t>
            </a:r>
            <a:r>
              <a:rPr lang="en-US" sz="1800" dirty="0" err="1" smtClean="0"/>
              <a:t>хариуцлага</a:t>
            </a:r>
            <a:r>
              <a:rPr lang="en-US" sz="1800" dirty="0" smtClean="0"/>
              <a:t> </a:t>
            </a:r>
            <a:r>
              <a:rPr lang="en-US" sz="1800" dirty="0" err="1" smtClean="0"/>
              <a:t>хүлээлгэх</a:t>
            </a:r>
            <a:r>
              <a:rPr lang="en-US" sz="1800" dirty="0" smtClean="0"/>
              <a:t>, </a:t>
            </a:r>
            <a:r>
              <a:rPr lang="en-US" sz="1800" dirty="0" err="1" smtClean="0"/>
              <a:t>шударга</a:t>
            </a:r>
            <a:r>
              <a:rPr lang="en-US" sz="1800" dirty="0" smtClean="0"/>
              <a:t> </a:t>
            </a:r>
            <a:r>
              <a:rPr lang="en-US" sz="1800" dirty="0" err="1" smtClean="0"/>
              <a:t>ёсыг</a:t>
            </a:r>
            <a:r>
              <a:rPr lang="en-US" sz="1800" dirty="0" smtClean="0"/>
              <a:t> </a:t>
            </a:r>
            <a:r>
              <a:rPr lang="en-US" sz="1800" dirty="0" err="1" smtClean="0"/>
              <a:t>тогтооход</a:t>
            </a:r>
            <a:r>
              <a:rPr lang="en-US" sz="1800" dirty="0" smtClean="0"/>
              <a:t> </a:t>
            </a:r>
            <a:r>
              <a:rPr lang="en-US" sz="1800" dirty="0" err="1" smtClean="0"/>
              <a:t>оршино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Зөрчил</a:t>
            </a:r>
            <a:r>
              <a:rPr lang="en-US" sz="1800" dirty="0" smtClean="0"/>
              <a:t> </a:t>
            </a:r>
            <a:r>
              <a:rPr lang="en-US" sz="1800" dirty="0" err="1" smtClean="0"/>
              <a:t>үйлдсэн</a:t>
            </a:r>
            <a:r>
              <a:rPr lang="en-US" sz="1800" dirty="0" smtClean="0"/>
              <a:t> </a:t>
            </a:r>
            <a:r>
              <a:rPr lang="en-US" sz="1800" dirty="0" err="1" smtClean="0"/>
              <a:t>хүн</a:t>
            </a:r>
            <a:r>
              <a:rPr lang="en-US" sz="1800" dirty="0" smtClean="0"/>
              <a:t>,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этгээдэд</a:t>
            </a:r>
            <a:r>
              <a:rPr lang="en-US" sz="1800" dirty="0" smtClean="0"/>
              <a:t> </a:t>
            </a:r>
            <a:r>
              <a:rPr lang="en-US" sz="1800" dirty="0" err="1" smtClean="0"/>
              <a:t>зөрчлийн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шинжийг</a:t>
            </a:r>
            <a:r>
              <a:rPr lang="en-US" sz="1800" dirty="0" smtClean="0"/>
              <a:t> </a:t>
            </a:r>
            <a:r>
              <a:rPr lang="en-US" sz="1800" dirty="0" err="1" smtClean="0"/>
              <a:t>харгалзан</a:t>
            </a:r>
            <a:r>
              <a:rPr lang="en-US" sz="1800" dirty="0" smtClean="0"/>
              <a:t> </a:t>
            </a:r>
            <a:r>
              <a:rPr lang="en-US" sz="1800" dirty="0" err="1" smtClean="0"/>
              <a:t>энэ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хуульд</a:t>
            </a:r>
            <a:r>
              <a:rPr lang="en-US" sz="1800" dirty="0" smtClean="0"/>
              <a:t> </a:t>
            </a:r>
            <a:r>
              <a:rPr lang="en-US" sz="1800" dirty="0" err="1" smtClean="0"/>
              <a:t>заасан</a:t>
            </a:r>
            <a:r>
              <a:rPr lang="en-US" sz="1800" dirty="0" smtClean="0"/>
              <a:t> </a:t>
            </a:r>
            <a:r>
              <a:rPr lang="en-US" sz="1800" dirty="0" err="1" smtClean="0"/>
              <a:t>үндэслэл</a:t>
            </a:r>
            <a:r>
              <a:rPr lang="en-US" sz="1800" dirty="0" smtClean="0"/>
              <a:t>, </a:t>
            </a:r>
            <a:r>
              <a:rPr lang="en-US" sz="1800" dirty="0" err="1" smtClean="0"/>
              <a:t>журмын</a:t>
            </a:r>
            <a:r>
              <a:rPr lang="en-US" sz="1800" dirty="0" smtClean="0"/>
              <a:t> </a:t>
            </a:r>
            <a:r>
              <a:rPr lang="en-US" sz="1800" dirty="0" err="1" smtClean="0"/>
              <a:t>дагуу</a:t>
            </a:r>
            <a:r>
              <a:rPr lang="en-US" sz="1800" dirty="0" smtClean="0"/>
              <a:t> </a:t>
            </a:r>
            <a:r>
              <a:rPr lang="en-US" sz="1800" dirty="0" err="1" smtClean="0"/>
              <a:t>шийтгэл</a:t>
            </a:r>
            <a:r>
              <a:rPr lang="en-US" sz="1800" dirty="0" smtClean="0"/>
              <a:t> </a:t>
            </a:r>
            <a:r>
              <a:rPr lang="en-US" sz="1800" dirty="0" err="1" smtClean="0"/>
              <a:t>оногдуулна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Зөрчил</a:t>
            </a:r>
            <a:r>
              <a:rPr lang="en-US" sz="1800" dirty="0" smtClean="0"/>
              <a:t> </a:t>
            </a:r>
            <a:r>
              <a:rPr lang="en-US" sz="1800" dirty="0" err="1" smtClean="0"/>
              <a:t>үйлдсэн</a:t>
            </a:r>
            <a:r>
              <a:rPr lang="en-US" sz="1800" dirty="0" smtClean="0"/>
              <a:t> </a:t>
            </a:r>
            <a:r>
              <a:rPr lang="en-US" sz="1800" dirty="0" err="1" smtClean="0"/>
              <a:t>хүн</a:t>
            </a:r>
            <a:r>
              <a:rPr lang="en-US" sz="1800" dirty="0" smtClean="0"/>
              <a:t>,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этгээдийг</a:t>
            </a:r>
            <a:r>
              <a:rPr lang="en-US" sz="1800" dirty="0" smtClean="0"/>
              <a:t> </a:t>
            </a:r>
            <a:r>
              <a:rPr lang="en-US" sz="1800" dirty="0" err="1" smtClean="0"/>
              <a:t>үүргээ</a:t>
            </a:r>
            <a:r>
              <a:rPr lang="en-US" sz="1800" dirty="0" smtClean="0"/>
              <a:t> </a:t>
            </a:r>
            <a:r>
              <a:rPr lang="en-US" sz="1800" dirty="0" err="1" smtClean="0"/>
              <a:t>биелүүлээгүйтэй</a:t>
            </a:r>
            <a:r>
              <a:rPr lang="en-US" sz="1800" dirty="0" smtClean="0"/>
              <a:t> </a:t>
            </a:r>
            <a:r>
              <a:rPr lang="en-US" sz="1800" dirty="0" err="1" smtClean="0"/>
              <a:t>нь</a:t>
            </a:r>
            <a:r>
              <a:rPr lang="en-US" sz="1800" dirty="0" smtClean="0"/>
              <a:t> </a:t>
            </a:r>
            <a:r>
              <a:rPr lang="en-US" sz="1800" dirty="0" err="1" smtClean="0"/>
              <a:t>холбогдуулж</a:t>
            </a:r>
            <a:r>
              <a:rPr lang="en-US" sz="1800" dirty="0" smtClean="0"/>
              <a:t> </a:t>
            </a:r>
            <a:r>
              <a:rPr lang="en-US" sz="1800" dirty="0" err="1" smtClean="0"/>
              <a:t>шийтгэл</a:t>
            </a:r>
            <a:r>
              <a:rPr lang="en-US" sz="1800" dirty="0" smtClean="0"/>
              <a:t> </a:t>
            </a:r>
            <a:r>
              <a:rPr lang="en-US" sz="1800" dirty="0" err="1" smtClean="0"/>
              <a:t>оногдуулсан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нь</a:t>
            </a:r>
            <a:r>
              <a:rPr lang="en-US" sz="1800" dirty="0" smtClean="0"/>
              <a:t> </a:t>
            </a:r>
            <a:r>
              <a:rPr lang="en-US" sz="1800" dirty="0" err="1" smtClean="0"/>
              <a:t>уг</a:t>
            </a:r>
            <a:r>
              <a:rPr lang="en-US" sz="1800" dirty="0" smtClean="0"/>
              <a:t> </a:t>
            </a:r>
            <a:r>
              <a:rPr lang="en-US" sz="1800" dirty="0" err="1" smtClean="0"/>
              <a:t>үүргээ</a:t>
            </a:r>
            <a:r>
              <a:rPr lang="en-US" sz="1800" dirty="0" smtClean="0"/>
              <a:t> </a:t>
            </a:r>
            <a:r>
              <a:rPr lang="en-US" sz="1800" dirty="0" err="1" smtClean="0"/>
              <a:t>биелүүлэхээс</a:t>
            </a:r>
            <a:r>
              <a:rPr lang="en-US" sz="1800" dirty="0" smtClean="0"/>
              <a:t> </a:t>
            </a:r>
            <a:r>
              <a:rPr lang="en-US" sz="1800" dirty="0" err="1" smtClean="0"/>
              <a:t>чөлөөлөх</a:t>
            </a:r>
            <a:r>
              <a:rPr lang="en-US" sz="1800" dirty="0" smtClean="0"/>
              <a:t> </a:t>
            </a:r>
            <a:r>
              <a:rPr lang="en-US" sz="1800" dirty="0" err="1" smtClean="0"/>
              <a:t>үндэслэл</a:t>
            </a:r>
            <a:r>
              <a:rPr lang="en-US" sz="1800" dirty="0" smtClean="0"/>
              <a:t> </a:t>
            </a:r>
            <a:r>
              <a:rPr lang="en-US" sz="1800" dirty="0" err="1" smtClean="0"/>
              <a:t>болохгүй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Нэг</a:t>
            </a:r>
            <a:r>
              <a:rPr lang="en-US" sz="1800" dirty="0" smtClean="0"/>
              <a:t> </a:t>
            </a:r>
            <a:r>
              <a:rPr lang="en-US" sz="1800" dirty="0" err="1" smtClean="0"/>
              <a:t>үйлдэл</a:t>
            </a:r>
            <a:r>
              <a:rPr lang="en-US" sz="1800" dirty="0" smtClean="0"/>
              <a:t>, </a:t>
            </a:r>
            <a:r>
              <a:rPr lang="en-US" sz="1800" dirty="0" err="1" smtClean="0"/>
              <a:t>эс</a:t>
            </a:r>
            <a:r>
              <a:rPr lang="en-US" sz="1800" dirty="0" smtClean="0"/>
              <a:t> </a:t>
            </a:r>
            <a:r>
              <a:rPr lang="en-US" sz="1800" dirty="0" err="1" smtClean="0"/>
              <a:t>үйлдэхүй</a:t>
            </a:r>
            <a:r>
              <a:rPr lang="en-US" sz="1800" dirty="0" smtClean="0"/>
              <a:t> </a:t>
            </a:r>
            <a:r>
              <a:rPr lang="en-US" sz="1800" dirty="0" err="1" smtClean="0"/>
              <a:t>нь</a:t>
            </a:r>
            <a:r>
              <a:rPr lang="en-US" sz="1800" dirty="0" smtClean="0"/>
              <a:t> </a:t>
            </a:r>
            <a:r>
              <a:rPr lang="en-US" sz="1800" dirty="0" err="1" smtClean="0"/>
              <a:t>энэ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тусгай</a:t>
            </a:r>
            <a:r>
              <a:rPr lang="en-US" sz="1800" dirty="0" smtClean="0"/>
              <a:t> </a:t>
            </a:r>
            <a:r>
              <a:rPr lang="en-US" sz="1800" dirty="0" err="1" smtClean="0"/>
              <a:t>ангид</a:t>
            </a:r>
            <a:r>
              <a:rPr lang="en-US" sz="1800" dirty="0" smtClean="0"/>
              <a:t> </a:t>
            </a:r>
            <a:r>
              <a:rPr lang="en-US" sz="1800" dirty="0" err="1" smtClean="0"/>
              <a:t>заасан</a:t>
            </a:r>
            <a:r>
              <a:rPr lang="en-US" sz="1800" dirty="0" smtClean="0"/>
              <a:t> </a:t>
            </a:r>
            <a:r>
              <a:rPr lang="en-US" sz="1800" dirty="0" err="1" smtClean="0"/>
              <a:t>хоёр</a:t>
            </a:r>
            <a:r>
              <a:rPr lang="en-US" sz="1800" dirty="0" smtClean="0"/>
              <a:t>, </a:t>
            </a:r>
            <a:r>
              <a:rPr lang="en-US" sz="1800" dirty="0" err="1" smtClean="0"/>
              <a:t>эсхүл</a:t>
            </a:r>
            <a:r>
              <a:rPr lang="en-US" sz="1800" dirty="0" smtClean="0"/>
              <a:t> </a:t>
            </a:r>
            <a:r>
              <a:rPr lang="en-US" sz="1800" dirty="0" err="1" smtClean="0"/>
              <a:t>түүнээс</a:t>
            </a:r>
            <a:r>
              <a:rPr lang="en-US" sz="1800" dirty="0" smtClean="0"/>
              <a:t> </a:t>
            </a:r>
            <a:r>
              <a:rPr lang="en-US" sz="1800" dirty="0" err="1" smtClean="0"/>
              <a:t>дээш</a:t>
            </a:r>
            <a:r>
              <a:rPr lang="en-US" sz="1800" dirty="0" smtClean="0"/>
              <a:t> </a:t>
            </a:r>
            <a:r>
              <a:rPr lang="en-US" sz="1800" dirty="0" err="1" smtClean="0"/>
              <a:t>зөрчлийн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шинжтэй</a:t>
            </a:r>
            <a:r>
              <a:rPr lang="en-US" sz="1800" dirty="0" smtClean="0"/>
              <a:t> </a:t>
            </a:r>
            <a:r>
              <a:rPr lang="en-US" sz="1800" dirty="0" err="1" smtClean="0"/>
              <a:t>бол</a:t>
            </a:r>
            <a:r>
              <a:rPr lang="en-US" sz="1800" dirty="0" smtClean="0"/>
              <a:t> </a:t>
            </a:r>
            <a:r>
              <a:rPr lang="en-US" sz="1800" dirty="0" err="1" smtClean="0"/>
              <a:t>аль</a:t>
            </a:r>
            <a:r>
              <a:rPr lang="en-US" sz="1800" dirty="0" smtClean="0"/>
              <a:t> </a:t>
            </a:r>
            <a:r>
              <a:rPr lang="en-US" sz="1800" dirty="0" err="1" smtClean="0"/>
              <a:t>хүнд</a:t>
            </a:r>
            <a:r>
              <a:rPr lang="en-US" sz="1800" dirty="0" smtClean="0"/>
              <a:t> </a:t>
            </a:r>
            <a:r>
              <a:rPr lang="en-US" sz="1800" dirty="0" err="1" smtClean="0"/>
              <a:t>шийтгэл</a:t>
            </a:r>
            <a:r>
              <a:rPr lang="en-US" sz="1800" dirty="0" smtClean="0"/>
              <a:t> </a:t>
            </a:r>
            <a:r>
              <a:rPr lang="en-US" sz="1800" dirty="0" err="1" smtClean="0"/>
              <a:t>оногдуулахаар</a:t>
            </a:r>
            <a:r>
              <a:rPr lang="en-US" sz="1800" dirty="0" smtClean="0"/>
              <a:t> </a:t>
            </a:r>
            <a:r>
              <a:rPr lang="en-US" sz="1800" dirty="0" err="1" smtClean="0"/>
              <a:t>заасан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зөрчилд</a:t>
            </a:r>
            <a:r>
              <a:rPr lang="en-US" sz="1800" dirty="0" smtClean="0"/>
              <a:t> </a:t>
            </a:r>
            <a:r>
              <a:rPr lang="en-US" sz="1800" dirty="0" err="1" smtClean="0"/>
              <a:t>нь</a:t>
            </a:r>
            <a:r>
              <a:rPr lang="en-US" sz="1800" dirty="0" smtClean="0"/>
              <a:t> </a:t>
            </a:r>
            <a:r>
              <a:rPr lang="en-US" sz="1800" dirty="0" err="1" smtClean="0"/>
              <a:t>шийтгэл</a:t>
            </a:r>
            <a:r>
              <a:rPr lang="en-US" sz="1800" dirty="0" smtClean="0"/>
              <a:t> </a:t>
            </a:r>
            <a:r>
              <a:rPr lang="en-US" sz="1800" dirty="0" err="1" smtClean="0"/>
              <a:t>оногдуулна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Энэ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тусгай</a:t>
            </a:r>
            <a:r>
              <a:rPr lang="en-US" sz="1800" dirty="0" smtClean="0"/>
              <a:t> </a:t>
            </a:r>
            <a:r>
              <a:rPr lang="en-US" sz="1800" dirty="0" err="1" smtClean="0"/>
              <a:t>ангид</a:t>
            </a:r>
            <a:r>
              <a:rPr lang="en-US" sz="1800" dirty="0" smtClean="0"/>
              <a:t> </a:t>
            </a:r>
            <a:r>
              <a:rPr lang="en-US" sz="1800" dirty="0" err="1" smtClean="0"/>
              <a:t>заасан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</a:t>
            </a:r>
            <a:r>
              <a:rPr lang="en-US" sz="1800" dirty="0" smtClean="0"/>
              <a:t> </a:t>
            </a:r>
            <a:r>
              <a:rPr lang="en-US" sz="1800" dirty="0" err="1" smtClean="0"/>
              <a:t>энэ</a:t>
            </a:r>
            <a:r>
              <a:rPr lang="en-US" sz="1800" dirty="0" smtClean="0"/>
              <a:t> </a:t>
            </a:r>
            <a:r>
              <a:rPr lang="en-US" sz="1800" dirty="0" err="1" smtClean="0"/>
              <a:t>зүйлийн</a:t>
            </a:r>
            <a:r>
              <a:rPr lang="en-US" sz="1800" dirty="0" smtClean="0"/>
              <a:t> 4 </a:t>
            </a:r>
            <a:r>
              <a:rPr lang="en-US" sz="1800" dirty="0" err="1" smtClean="0"/>
              <a:t>дэх</a:t>
            </a:r>
            <a:r>
              <a:rPr lang="en-US" sz="1800" dirty="0" smtClean="0"/>
              <a:t> </a:t>
            </a:r>
            <a:r>
              <a:rPr lang="en-US" sz="1800" dirty="0" err="1" smtClean="0"/>
              <a:t>хэсэгт</a:t>
            </a:r>
            <a:r>
              <a:rPr lang="en-US" sz="1800" dirty="0" smtClean="0"/>
              <a:t> </a:t>
            </a:r>
            <a:r>
              <a:rPr lang="en-US" sz="1800" dirty="0" err="1" smtClean="0"/>
              <a:t>заасан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зөрчилд</a:t>
            </a:r>
            <a:r>
              <a:rPr lang="en-US" sz="1800" dirty="0" smtClean="0"/>
              <a:t> </a:t>
            </a:r>
            <a:r>
              <a:rPr lang="en-US" sz="1800" dirty="0" err="1" smtClean="0"/>
              <a:t>оногдуулах</a:t>
            </a:r>
            <a:r>
              <a:rPr lang="en-US" sz="1800" dirty="0" smtClean="0"/>
              <a:t> </a:t>
            </a:r>
            <a:r>
              <a:rPr lang="en-US" sz="1800" dirty="0" err="1" smtClean="0"/>
              <a:t>үндсэн</a:t>
            </a:r>
            <a:r>
              <a:rPr lang="en-US" sz="1800" dirty="0" smtClean="0"/>
              <a:t> </a:t>
            </a:r>
            <a:r>
              <a:rPr lang="en-US" sz="1800" dirty="0" err="1" smtClean="0"/>
              <a:t>шийтгэл</a:t>
            </a:r>
            <a:r>
              <a:rPr lang="en-US" sz="1800" dirty="0" smtClean="0"/>
              <a:t> </a:t>
            </a:r>
            <a:r>
              <a:rPr lang="en-US" sz="1800" dirty="0" err="1" smtClean="0"/>
              <a:t>дээр</a:t>
            </a:r>
            <a:r>
              <a:rPr lang="en-US" sz="1800" dirty="0" smtClean="0"/>
              <a:t> </a:t>
            </a:r>
            <a:r>
              <a:rPr lang="en-US" sz="1800" dirty="0" err="1" smtClean="0"/>
              <a:t>нэмж</a:t>
            </a:r>
            <a:r>
              <a:rPr lang="en-US" sz="1800" dirty="0" smtClean="0"/>
              <a:t> </a:t>
            </a:r>
            <a:r>
              <a:rPr lang="en-US" sz="1800" dirty="0" err="1" smtClean="0"/>
              <a:t>бусад</a:t>
            </a:r>
            <a:r>
              <a:rPr lang="en-US" sz="1800" dirty="0" smtClean="0"/>
              <a:t> </a:t>
            </a:r>
            <a:r>
              <a:rPr lang="en-US" sz="1800" dirty="0" err="1" smtClean="0"/>
              <a:t>зөрчилд</a:t>
            </a:r>
            <a:r>
              <a:rPr lang="en-US" sz="1800" dirty="0" smtClean="0"/>
              <a:t> </a:t>
            </a:r>
            <a:r>
              <a:rPr lang="en-US" sz="1800" dirty="0" err="1" smtClean="0"/>
              <a:t>оногдуулахаар</a:t>
            </a:r>
            <a:r>
              <a:rPr lang="en-US" sz="1800" dirty="0" smtClean="0"/>
              <a:t> </a:t>
            </a:r>
            <a:r>
              <a:rPr lang="en-US" sz="1800" dirty="0" err="1" smtClean="0"/>
              <a:t>заасан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нэмэгдэл</a:t>
            </a:r>
            <a:r>
              <a:rPr lang="en-US" sz="1800" dirty="0" smtClean="0"/>
              <a:t> </a:t>
            </a:r>
            <a:r>
              <a:rPr lang="en-US" sz="1800" dirty="0" err="1" smtClean="0"/>
              <a:t>шийтгэл</a:t>
            </a:r>
            <a:r>
              <a:rPr lang="en-US" sz="1800" dirty="0" smtClean="0"/>
              <a:t>, </a:t>
            </a:r>
            <a:r>
              <a:rPr lang="en-US" sz="1800" dirty="0" err="1" smtClean="0"/>
              <a:t>албадлагын</a:t>
            </a:r>
            <a:r>
              <a:rPr lang="en-US" sz="1800" dirty="0" smtClean="0"/>
              <a:t> </a:t>
            </a:r>
            <a:r>
              <a:rPr lang="en-US" sz="1800" dirty="0" err="1" smtClean="0"/>
              <a:t>арга</a:t>
            </a:r>
            <a:r>
              <a:rPr lang="en-US" sz="1800" dirty="0" smtClean="0"/>
              <a:t> </a:t>
            </a:r>
            <a:r>
              <a:rPr lang="en-US" sz="1800" dirty="0" err="1" smtClean="0"/>
              <a:t>хэмжээг</a:t>
            </a:r>
            <a:r>
              <a:rPr lang="en-US" sz="1800" dirty="0" smtClean="0"/>
              <a:t> </a:t>
            </a:r>
            <a:r>
              <a:rPr lang="en-US" sz="1800" dirty="0" err="1" smtClean="0"/>
              <a:t>оногдуулна</a:t>
            </a:r>
            <a:r>
              <a:rPr lang="en-US" sz="1800" dirty="0" smtClean="0"/>
              <a:t>.</a:t>
            </a:r>
          </a:p>
          <a:p>
            <a:pPr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/>
              <a:t/>
            </a:r>
            <a:br>
              <a:rPr lang="mn-MN" sz="2400" b="1" dirty="0" smtClean="0"/>
            </a:br>
            <a:r>
              <a:rPr lang="en-US" sz="2400" b="1" dirty="0" err="1" smtClean="0">
                <a:solidFill>
                  <a:schemeClr val="tx1"/>
                </a:solidFill>
              </a:rPr>
              <a:t>Шийтгэл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хүлээх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хүн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хуулийн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этгээд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өрчил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үйлдэх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үедээ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арван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зургаан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насанд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хүрсэн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хэрэг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хариуцах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чадвартай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хуульд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оногдуулж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хэрэглэнэ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ангид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тохиолдолд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этгээдэд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оногдуулна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арван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зургаагаас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арван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найман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насны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байдал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зөрчлийн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шинж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үйлдэгдсэн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нөхцөл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байдлыг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харгалзан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шийтгэлээс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чөлөөлж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хэрэглэж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болно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Гадаад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дипломат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ямба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дархан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эдэлж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оногдуулах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хэрэглэх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эсэхийг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Монгол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олон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гэрээ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хууль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тогтоомжийн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дагуу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шийдвэрлэнэ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/>
              <a:t/>
            </a:r>
            <a:br>
              <a:rPr lang="mn-MN" sz="2400" b="1" dirty="0" smtClean="0"/>
            </a:b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хүлээх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этгээд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/>
              <a:t>5.Зөрчил </a:t>
            </a:r>
            <a:r>
              <a:rPr lang="en-US" sz="1800" dirty="0" err="1" smtClean="0"/>
              <a:t>үйлдсэн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</a:t>
            </a:r>
            <a:r>
              <a:rPr lang="en-US" sz="1800" dirty="0" smtClean="0"/>
              <a:t> </a:t>
            </a:r>
            <a:r>
              <a:rPr lang="en-US" sz="1800" dirty="0" err="1" smtClean="0"/>
              <a:t>өөрчлөн</a:t>
            </a:r>
            <a:r>
              <a:rPr lang="en-US" sz="1800" dirty="0" smtClean="0"/>
              <a:t> </a:t>
            </a:r>
            <a:r>
              <a:rPr lang="en-US" sz="1800" dirty="0" err="1" smtClean="0"/>
              <a:t>байгуулагдсан</a:t>
            </a:r>
            <a:r>
              <a:rPr lang="en-US" sz="1800" dirty="0" smtClean="0"/>
              <a:t>, </a:t>
            </a:r>
            <a:r>
              <a:rPr lang="en-US" sz="1800" dirty="0" err="1" smtClean="0"/>
              <a:t>түүнийг</a:t>
            </a:r>
            <a:r>
              <a:rPr lang="en-US" sz="1800" dirty="0" smtClean="0"/>
              <a:t> </a:t>
            </a:r>
            <a:r>
              <a:rPr lang="en-US" sz="1800" dirty="0" err="1" smtClean="0"/>
              <a:t>санаатайгаар</a:t>
            </a:r>
            <a:r>
              <a:rPr lang="en-US" sz="1800" dirty="0" smtClean="0"/>
              <a:t> </a:t>
            </a:r>
            <a:r>
              <a:rPr lang="en-US" sz="1800" dirty="0" err="1" smtClean="0"/>
              <a:t>дампууруулсан</a:t>
            </a:r>
            <a:r>
              <a:rPr lang="en-US" sz="1800" dirty="0" smtClean="0"/>
              <a:t>, </a:t>
            </a:r>
            <a:r>
              <a:rPr lang="en-US" sz="1800" dirty="0" err="1" smtClean="0"/>
              <a:t>татан</a:t>
            </a:r>
            <a:r>
              <a:rPr lang="en-US" sz="1800" dirty="0" smtClean="0"/>
              <a:t> </a:t>
            </a:r>
            <a:r>
              <a:rPr lang="en-US" sz="1800" dirty="0" err="1" smtClean="0"/>
              <a:t>буулгасан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</a:t>
            </a:r>
            <a:r>
              <a:rPr lang="en-US" sz="1800" dirty="0" smtClean="0"/>
              <a:t> </a:t>
            </a:r>
            <a:r>
              <a:rPr lang="en-US" sz="1800" dirty="0" err="1" smtClean="0"/>
              <a:t>доор</a:t>
            </a:r>
            <a:r>
              <a:rPr lang="en-US" sz="1800" dirty="0" smtClean="0"/>
              <a:t> </a:t>
            </a:r>
            <a:r>
              <a:rPr lang="en-US" sz="1800" dirty="0" err="1" smtClean="0"/>
              <a:t>дурдсан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журмаар</a:t>
            </a:r>
            <a:r>
              <a:rPr lang="en-US" sz="1800" dirty="0" smtClean="0"/>
              <a:t> </a:t>
            </a:r>
            <a:r>
              <a:rPr lang="en-US" sz="1800" dirty="0" err="1" smtClean="0"/>
              <a:t>шийтгэл</a:t>
            </a:r>
            <a:r>
              <a:rPr lang="en-US" sz="1800" dirty="0" smtClean="0"/>
              <a:t> </a:t>
            </a:r>
            <a:r>
              <a:rPr lang="en-US" sz="1800" dirty="0" err="1" smtClean="0"/>
              <a:t>оногдуулж</a:t>
            </a:r>
            <a:r>
              <a:rPr lang="en-US" sz="1800" dirty="0" smtClean="0"/>
              <a:t>, </a:t>
            </a:r>
            <a:r>
              <a:rPr lang="en-US" sz="1800" dirty="0" err="1" smtClean="0"/>
              <a:t>албадлагын</a:t>
            </a:r>
            <a:r>
              <a:rPr lang="en-US" sz="1800" dirty="0" smtClean="0"/>
              <a:t> </a:t>
            </a:r>
            <a:r>
              <a:rPr lang="en-US" sz="1800" dirty="0" err="1" smtClean="0"/>
              <a:t>арга</a:t>
            </a:r>
            <a:r>
              <a:rPr lang="en-US" sz="1800" dirty="0" smtClean="0"/>
              <a:t> </a:t>
            </a:r>
            <a:r>
              <a:rPr lang="en-US" sz="1800" dirty="0" err="1" smtClean="0"/>
              <a:t>хэмжээ</a:t>
            </a:r>
            <a:r>
              <a:rPr lang="en-US" sz="1800" dirty="0" smtClean="0"/>
              <a:t> </a:t>
            </a:r>
            <a:r>
              <a:rPr lang="en-US" sz="1800" dirty="0" err="1" smtClean="0"/>
              <a:t>хэрэглэнэ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5.1.бусад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этгээдтэй</a:t>
            </a:r>
            <a:r>
              <a:rPr lang="en-US" sz="1800" dirty="0" smtClean="0"/>
              <a:t> </a:t>
            </a:r>
            <a:r>
              <a:rPr lang="en-US" sz="1800" dirty="0" err="1" smtClean="0"/>
              <a:t>нийлүүлэн</a:t>
            </a:r>
            <a:r>
              <a:rPr lang="en-US" sz="1800" dirty="0" smtClean="0"/>
              <a:t> </a:t>
            </a:r>
            <a:r>
              <a:rPr lang="en-US" sz="1800" dirty="0" err="1" smtClean="0"/>
              <a:t>нэг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</a:t>
            </a:r>
            <a:r>
              <a:rPr lang="en-US" sz="1800" dirty="0" smtClean="0"/>
              <a:t> </a:t>
            </a:r>
            <a:r>
              <a:rPr lang="en-US" sz="1800" dirty="0" err="1" smtClean="0"/>
              <a:t>үүсгэсэн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</a:t>
            </a:r>
            <a:r>
              <a:rPr lang="en-US" sz="1800" dirty="0" smtClean="0"/>
              <a:t> </a:t>
            </a:r>
            <a:r>
              <a:rPr lang="en-US" sz="1800" dirty="0" err="1" smtClean="0"/>
              <a:t>шинээр</a:t>
            </a:r>
            <a:r>
              <a:rPr lang="en-US" sz="1800" dirty="0" smtClean="0"/>
              <a:t> </a:t>
            </a:r>
            <a:r>
              <a:rPr lang="en-US" sz="1800" dirty="0" err="1" smtClean="0"/>
              <a:t>бий</a:t>
            </a:r>
            <a:r>
              <a:rPr lang="en-US" sz="1800" dirty="0" smtClean="0"/>
              <a:t> </a:t>
            </a:r>
            <a:r>
              <a:rPr lang="en-US" sz="1800" dirty="0" err="1" smtClean="0"/>
              <a:t>болсон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этгээдэд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5.2.бусад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этгээдэд</a:t>
            </a:r>
            <a:r>
              <a:rPr lang="en-US" sz="1800" dirty="0" smtClean="0"/>
              <a:t> </a:t>
            </a:r>
            <a:r>
              <a:rPr lang="en-US" sz="1800" dirty="0" err="1" smtClean="0"/>
              <a:t>нэгтгэсэн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</a:t>
            </a:r>
            <a:r>
              <a:rPr lang="en-US" sz="1800" dirty="0" smtClean="0"/>
              <a:t> </a:t>
            </a:r>
            <a:r>
              <a:rPr lang="en-US" sz="1800" dirty="0" err="1" smtClean="0"/>
              <a:t>нэгтгэж</a:t>
            </a:r>
            <a:r>
              <a:rPr lang="en-US" sz="1800" dirty="0" smtClean="0"/>
              <a:t> </a:t>
            </a:r>
            <a:r>
              <a:rPr lang="en-US" sz="1800" dirty="0" err="1" smtClean="0"/>
              <a:t>авсан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этгээдэд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5.3.хуваах, </a:t>
            </a:r>
            <a:r>
              <a:rPr lang="en-US" sz="1800" dirty="0" err="1" smtClean="0"/>
              <a:t>тусгаарлах</a:t>
            </a:r>
            <a:r>
              <a:rPr lang="en-US" sz="1800" dirty="0" smtClean="0"/>
              <a:t> </a:t>
            </a:r>
            <a:r>
              <a:rPr lang="en-US" sz="1800" dirty="0" err="1" smtClean="0"/>
              <a:t>замаар</a:t>
            </a:r>
            <a:r>
              <a:rPr lang="en-US" sz="1800" dirty="0" smtClean="0"/>
              <a:t> </a:t>
            </a:r>
            <a:r>
              <a:rPr lang="en-US" sz="1800" dirty="0" err="1" smtClean="0"/>
              <a:t>өөр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</a:t>
            </a:r>
            <a:r>
              <a:rPr lang="en-US" sz="1800" dirty="0" smtClean="0"/>
              <a:t> </a:t>
            </a:r>
            <a:r>
              <a:rPr lang="en-US" sz="1800" dirty="0" err="1" smtClean="0"/>
              <a:t>үүсгэн</a:t>
            </a:r>
            <a:r>
              <a:rPr lang="en-US" sz="1800" dirty="0" smtClean="0"/>
              <a:t> </a:t>
            </a:r>
            <a:r>
              <a:rPr lang="en-US" sz="1800" dirty="0" err="1" smtClean="0"/>
              <a:t>байгуулсан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</a:t>
            </a:r>
            <a:r>
              <a:rPr lang="en-US" sz="1800" dirty="0" smtClean="0"/>
              <a:t> </a:t>
            </a:r>
            <a:r>
              <a:rPr lang="en-US" sz="1800" dirty="0" err="1" smtClean="0"/>
              <a:t>үйлдсэн</a:t>
            </a:r>
            <a:r>
              <a:rPr lang="en-US" sz="1800" dirty="0" smtClean="0"/>
              <a:t> </a:t>
            </a:r>
            <a:r>
              <a:rPr lang="en-US" sz="1800" dirty="0" err="1" smtClean="0"/>
              <a:t>зөрчилд</a:t>
            </a:r>
            <a:r>
              <a:rPr lang="en-US" sz="1800" dirty="0" smtClean="0"/>
              <a:t> </a:t>
            </a:r>
            <a:r>
              <a:rPr lang="en-US" sz="1800" dirty="0" err="1" smtClean="0"/>
              <a:t>холбогдох</a:t>
            </a:r>
            <a:r>
              <a:rPr lang="en-US" sz="1800" dirty="0" smtClean="0"/>
              <a:t>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хөрөнгө</a:t>
            </a:r>
            <a:r>
              <a:rPr lang="en-US" sz="1800" dirty="0" smtClean="0"/>
              <a:t>,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хөрөнгийн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болон</a:t>
            </a:r>
            <a:r>
              <a:rPr lang="en-US" sz="1800" dirty="0" smtClean="0"/>
              <a:t>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хөрөнгийн</a:t>
            </a:r>
            <a:r>
              <a:rPr lang="en-US" sz="1800" dirty="0" smtClean="0"/>
              <a:t> </a:t>
            </a:r>
            <a:r>
              <a:rPr lang="en-US" sz="1800" dirty="0" err="1" smtClean="0"/>
              <a:t>бус</a:t>
            </a:r>
            <a:r>
              <a:rPr lang="en-US" sz="1800" dirty="0" smtClean="0"/>
              <a:t> </a:t>
            </a:r>
            <a:r>
              <a:rPr lang="en-US" sz="1800" dirty="0" err="1" smtClean="0"/>
              <a:t>эрх</a:t>
            </a:r>
            <a:r>
              <a:rPr lang="en-US" sz="1800" dirty="0" smtClean="0"/>
              <a:t>, </a:t>
            </a:r>
            <a:r>
              <a:rPr lang="en-US" sz="1800" dirty="0" err="1" smtClean="0"/>
              <a:t>үүрэг</a:t>
            </a:r>
            <a:r>
              <a:rPr lang="en-US" sz="1800" dirty="0" smtClean="0"/>
              <a:t>, </a:t>
            </a:r>
            <a:r>
              <a:rPr lang="en-US" sz="1800" dirty="0" err="1" smtClean="0"/>
              <a:t>үйл</a:t>
            </a:r>
            <a:r>
              <a:rPr lang="en-US" sz="1800" dirty="0" smtClean="0"/>
              <a:t> </a:t>
            </a:r>
            <a:r>
              <a:rPr lang="en-US" sz="1800" dirty="0" err="1" smtClean="0"/>
              <a:t>ажиллагааг</a:t>
            </a:r>
            <a:r>
              <a:rPr lang="en-US" sz="1800" dirty="0" smtClean="0"/>
              <a:t> </a:t>
            </a:r>
            <a:r>
              <a:rPr lang="en-US" sz="1800" dirty="0" err="1" smtClean="0"/>
              <a:t>шилжүүлэн</a:t>
            </a:r>
            <a:r>
              <a:rPr lang="en-US" sz="1800" dirty="0" smtClean="0"/>
              <a:t> </a:t>
            </a:r>
            <a:r>
              <a:rPr lang="en-US" sz="1800" dirty="0" err="1" smtClean="0"/>
              <a:t>авсан</a:t>
            </a:r>
            <a:r>
              <a:rPr lang="en-US" sz="1800" dirty="0" smtClean="0"/>
              <a:t> </a:t>
            </a:r>
            <a:r>
              <a:rPr lang="en-US" sz="1800" dirty="0" err="1" smtClean="0"/>
              <a:t>хувь</a:t>
            </a:r>
            <a:r>
              <a:rPr lang="en-US" sz="1800" dirty="0" smtClean="0"/>
              <a:t> </a:t>
            </a:r>
            <a:r>
              <a:rPr lang="en-US" sz="1800" dirty="0" err="1" smtClean="0"/>
              <a:t>хэмжээгээр</a:t>
            </a:r>
            <a:r>
              <a:rPr lang="en-US" sz="1800" dirty="0" smtClean="0"/>
              <a:t> </a:t>
            </a:r>
            <a:r>
              <a:rPr lang="en-US" sz="1800" dirty="0" err="1" smtClean="0"/>
              <a:t>нь</a:t>
            </a:r>
            <a:r>
              <a:rPr lang="en-US" sz="1800" dirty="0" smtClean="0"/>
              <a:t> </a:t>
            </a:r>
            <a:r>
              <a:rPr lang="en-US" sz="1800" dirty="0" err="1" smtClean="0"/>
              <a:t>зохих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этгээдэд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5.4.хуулийн </a:t>
            </a:r>
            <a:r>
              <a:rPr lang="en-US" sz="1800" dirty="0" err="1" smtClean="0"/>
              <a:t>этгээдийн</a:t>
            </a:r>
            <a:r>
              <a:rPr lang="en-US" sz="1800" dirty="0" smtClean="0"/>
              <a:t> </a:t>
            </a:r>
            <a:r>
              <a:rPr lang="en-US" sz="1800" dirty="0" err="1" smtClean="0"/>
              <a:t>зохион</a:t>
            </a:r>
            <a:r>
              <a:rPr lang="en-US" sz="1800" dirty="0" smtClean="0"/>
              <a:t> </a:t>
            </a:r>
            <a:r>
              <a:rPr lang="en-US" sz="1800" dirty="0" err="1" smtClean="0"/>
              <a:t>байгуулалтын</a:t>
            </a:r>
            <a:r>
              <a:rPr lang="en-US" sz="1800" dirty="0" smtClean="0"/>
              <a:t> </a:t>
            </a:r>
            <a:r>
              <a:rPr lang="en-US" sz="1800" dirty="0" err="1" smtClean="0"/>
              <a:t>төрөл</a:t>
            </a:r>
            <a:r>
              <a:rPr lang="en-US" sz="1800" dirty="0" smtClean="0"/>
              <a:t>, </a:t>
            </a:r>
            <a:r>
              <a:rPr lang="en-US" sz="1800" dirty="0" err="1" smtClean="0"/>
              <a:t>хэлбэр</a:t>
            </a:r>
            <a:r>
              <a:rPr lang="en-US" sz="1800" dirty="0" smtClean="0"/>
              <a:t>, </a:t>
            </a:r>
            <a:r>
              <a:rPr lang="en-US" sz="1800" dirty="0" err="1" smtClean="0"/>
              <a:t>үндсэн</a:t>
            </a:r>
            <a:r>
              <a:rPr lang="en-US" sz="1800" dirty="0" smtClean="0"/>
              <a:t> </a:t>
            </a:r>
            <a:r>
              <a:rPr lang="en-US" sz="1800" dirty="0" err="1" smtClean="0"/>
              <a:t>зорилгоо</a:t>
            </a:r>
            <a:r>
              <a:rPr lang="en-US" sz="1800" dirty="0" smtClean="0"/>
              <a:t> </a:t>
            </a:r>
            <a:r>
              <a:rPr lang="en-US" sz="1800" dirty="0" err="1" smtClean="0"/>
              <a:t>өөрчлөх</a:t>
            </a:r>
            <a:r>
              <a:rPr lang="en-US" sz="1800" dirty="0" smtClean="0"/>
              <a:t> </a:t>
            </a:r>
            <a:r>
              <a:rPr lang="en-US" sz="1800" dirty="0" err="1" smtClean="0"/>
              <a:t>замаар</a:t>
            </a:r>
            <a:r>
              <a:rPr lang="en-US" sz="1800" dirty="0" smtClean="0"/>
              <a:t> </a:t>
            </a:r>
            <a:r>
              <a:rPr lang="en-US" sz="1800" dirty="0" err="1" smtClean="0"/>
              <a:t>өөрчлөгдсөн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</a:t>
            </a:r>
            <a:r>
              <a:rPr lang="en-US" sz="1800" dirty="0" smtClean="0"/>
              <a:t> </a:t>
            </a:r>
            <a:r>
              <a:rPr lang="en-US" sz="1800" dirty="0" err="1" smtClean="0"/>
              <a:t>тухайн</a:t>
            </a:r>
            <a:r>
              <a:rPr lang="en-US" sz="1800" dirty="0" smtClean="0"/>
              <a:t> </a:t>
            </a:r>
            <a:r>
              <a:rPr lang="en-US" sz="1800" dirty="0" err="1" smtClean="0"/>
              <a:t>өөрчлөгдөн</a:t>
            </a:r>
            <a:r>
              <a:rPr lang="en-US" sz="1800" dirty="0" smtClean="0"/>
              <a:t> </a:t>
            </a:r>
            <a:r>
              <a:rPr lang="en-US" sz="1800" dirty="0" err="1" smtClean="0"/>
              <a:t>зохион</a:t>
            </a:r>
            <a:r>
              <a:rPr lang="en-US" sz="1800" dirty="0" smtClean="0"/>
              <a:t> </a:t>
            </a:r>
            <a:r>
              <a:rPr lang="en-US" sz="1800" dirty="0" err="1" smtClean="0"/>
              <a:t>байгуулагдсан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этгээдэд</a:t>
            </a:r>
            <a:r>
              <a:rPr lang="en-US" sz="1800" dirty="0" smtClean="0"/>
              <a:t>;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/>
              <a:t/>
            </a:r>
            <a:br>
              <a:rPr lang="mn-MN" sz="2400" b="1" dirty="0" smtClean="0"/>
            </a:b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хүлээх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этгээд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mn-MN" sz="1800" dirty="0" smtClean="0"/>
          </a:p>
          <a:p>
            <a:r>
              <a:rPr lang="en-US" sz="1800" dirty="0" smtClean="0"/>
              <a:t>5.5.</a:t>
            </a:r>
            <a:r>
              <a:rPr lang="mn-MN" sz="1800" dirty="0" smtClean="0"/>
              <a:t> </a:t>
            </a:r>
            <a:r>
              <a:rPr lang="en-US" sz="1800" dirty="0" err="1" smtClean="0"/>
              <a:t>компани</a:t>
            </a:r>
            <a:r>
              <a:rPr lang="en-US" sz="1800" dirty="0" smtClean="0"/>
              <a:t> </a:t>
            </a:r>
            <a:r>
              <a:rPr lang="en-US" sz="1800" dirty="0" err="1" smtClean="0"/>
              <a:t>нь</a:t>
            </a:r>
            <a:r>
              <a:rPr lang="en-US" sz="1800" dirty="0" smtClean="0"/>
              <a:t> </a:t>
            </a:r>
            <a:r>
              <a:rPr lang="en-US" sz="1800" dirty="0" err="1" smtClean="0"/>
              <a:t>толгой</a:t>
            </a:r>
            <a:r>
              <a:rPr lang="en-US" sz="1800" dirty="0" smtClean="0"/>
              <a:t> </a:t>
            </a:r>
            <a:r>
              <a:rPr lang="en-US" sz="1800" dirty="0" err="1" smtClean="0"/>
              <a:t>компани</a:t>
            </a:r>
            <a:r>
              <a:rPr lang="en-US" sz="1800" dirty="0" smtClean="0"/>
              <a:t>, </a:t>
            </a:r>
            <a:r>
              <a:rPr lang="en-US" sz="1800" dirty="0" err="1" smtClean="0"/>
              <a:t>түүний</a:t>
            </a:r>
            <a:r>
              <a:rPr lang="en-US" sz="1800" dirty="0" smtClean="0"/>
              <a:t> </a:t>
            </a:r>
            <a:r>
              <a:rPr lang="en-US" sz="1800" dirty="0" err="1" smtClean="0"/>
              <a:t>үүсгэн</a:t>
            </a:r>
            <a:r>
              <a:rPr lang="en-US" sz="1800" dirty="0" smtClean="0"/>
              <a:t> </a:t>
            </a:r>
            <a:r>
              <a:rPr lang="en-US" sz="1800" dirty="0" err="1" smtClean="0"/>
              <a:t>байгуулагч</a:t>
            </a:r>
            <a:r>
              <a:rPr lang="en-US" sz="1800" dirty="0" smtClean="0"/>
              <a:t>, </a:t>
            </a:r>
            <a:r>
              <a:rPr lang="en-US" sz="1800" dirty="0" err="1" smtClean="0"/>
              <a:t>хувьцаа</a:t>
            </a:r>
            <a:r>
              <a:rPr lang="en-US" sz="1800" dirty="0" smtClean="0"/>
              <a:t> </a:t>
            </a:r>
            <a:r>
              <a:rPr lang="en-US" sz="1800" dirty="0" err="1" smtClean="0"/>
              <a:t>эзэмшигчийн</a:t>
            </a:r>
            <a:r>
              <a:rPr lang="en-US" sz="1800" dirty="0" smtClean="0"/>
              <a:t> </a:t>
            </a:r>
            <a:r>
              <a:rPr lang="en-US" sz="1800" dirty="0" err="1" smtClean="0"/>
              <a:t>ашиг</a:t>
            </a:r>
            <a:r>
              <a:rPr lang="en-US" sz="1800" dirty="0" smtClean="0"/>
              <a:t> </a:t>
            </a:r>
            <a:r>
              <a:rPr lang="en-US" sz="1800" dirty="0" err="1" smtClean="0"/>
              <a:t>сонирхлын</a:t>
            </a:r>
            <a:r>
              <a:rPr lang="en-US" sz="1800" dirty="0" smtClean="0"/>
              <a:t> </a:t>
            </a:r>
            <a:r>
              <a:rPr lang="en-US" sz="1800" dirty="0" err="1" smtClean="0"/>
              <a:t>үүднээс</a:t>
            </a:r>
            <a:r>
              <a:rPr lang="en-US" sz="1800" dirty="0" smtClean="0"/>
              <a:t> </a:t>
            </a:r>
            <a:r>
              <a:rPr lang="en-US" sz="1800" dirty="0" err="1" smtClean="0"/>
              <a:t>зөрчил</a:t>
            </a:r>
            <a:r>
              <a:rPr lang="en-US" sz="1800" dirty="0" smtClean="0"/>
              <a:t> </a:t>
            </a:r>
            <a:r>
              <a:rPr lang="en-US" sz="1800" dirty="0" err="1" smtClean="0"/>
              <a:t>үйлдсэн</a:t>
            </a:r>
            <a:r>
              <a:rPr lang="en-US" sz="1800" dirty="0" smtClean="0"/>
              <a:t> </a:t>
            </a:r>
            <a:r>
              <a:rPr lang="en-US" sz="1800" dirty="0" err="1" smtClean="0"/>
              <a:t>нь</a:t>
            </a:r>
            <a:r>
              <a:rPr lang="en-US" sz="1800" dirty="0" smtClean="0"/>
              <a:t> </a:t>
            </a:r>
            <a:r>
              <a:rPr lang="en-US" sz="1800" dirty="0" err="1" smtClean="0"/>
              <a:t>тогтоогдсон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</a:t>
            </a:r>
            <a:r>
              <a:rPr lang="en-US" sz="1800" dirty="0" smtClean="0"/>
              <a:t> </a:t>
            </a:r>
            <a:r>
              <a:rPr lang="en-US" sz="1800" dirty="0" err="1" smtClean="0"/>
              <a:t>толгой</a:t>
            </a:r>
            <a:r>
              <a:rPr lang="en-US" sz="1800" dirty="0" smtClean="0"/>
              <a:t> </a:t>
            </a:r>
            <a:r>
              <a:rPr lang="en-US" sz="1800" dirty="0" err="1" smtClean="0"/>
              <a:t>компанид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5.6.зөрчлийн </a:t>
            </a:r>
            <a:r>
              <a:rPr lang="en-US" sz="1800" dirty="0" err="1" smtClean="0"/>
              <a:t>хэргийг</a:t>
            </a:r>
            <a:r>
              <a:rPr lang="en-US" sz="1800" dirty="0" smtClean="0"/>
              <a:t> </a:t>
            </a:r>
            <a:r>
              <a:rPr lang="en-US" sz="1800" dirty="0" err="1" smtClean="0"/>
              <a:t>шалган</a:t>
            </a:r>
            <a:r>
              <a:rPr lang="en-US" sz="1800" dirty="0" smtClean="0"/>
              <a:t> </a:t>
            </a:r>
            <a:r>
              <a:rPr lang="en-US" sz="1800" dirty="0" err="1" smtClean="0"/>
              <a:t>шийдвэрлэх</a:t>
            </a:r>
            <a:r>
              <a:rPr lang="en-US" sz="1800" dirty="0" smtClean="0"/>
              <a:t> </a:t>
            </a:r>
            <a:r>
              <a:rPr lang="en-US" sz="1800" dirty="0" err="1" smtClean="0"/>
              <a:t>явцад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этгээдийг</a:t>
            </a:r>
            <a:r>
              <a:rPr lang="en-US" sz="1800" dirty="0" smtClean="0"/>
              <a:t> </a:t>
            </a:r>
            <a:r>
              <a:rPr lang="en-US" sz="1800" dirty="0" err="1" smtClean="0"/>
              <a:t>санаатайгаар</a:t>
            </a:r>
            <a:r>
              <a:rPr lang="en-US" sz="1800" dirty="0" smtClean="0"/>
              <a:t> </a:t>
            </a:r>
            <a:r>
              <a:rPr lang="en-US" sz="1800" dirty="0" err="1" smtClean="0"/>
              <a:t>татан</a:t>
            </a:r>
            <a:r>
              <a:rPr lang="en-US" sz="1800" dirty="0" smtClean="0"/>
              <a:t> </a:t>
            </a:r>
            <a:r>
              <a:rPr lang="en-US" sz="1800" dirty="0" err="1" smtClean="0"/>
              <a:t>буулгасан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</a:t>
            </a:r>
            <a:r>
              <a:rPr lang="en-US" sz="1800" dirty="0" smtClean="0"/>
              <a:t> </a:t>
            </a:r>
            <a:r>
              <a:rPr lang="en-US" sz="1800" dirty="0" err="1" smtClean="0"/>
              <a:t>торгох</a:t>
            </a:r>
            <a:r>
              <a:rPr lang="en-US" sz="1800" dirty="0" smtClean="0"/>
              <a:t> </a:t>
            </a:r>
            <a:r>
              <a:rPr lang="en-US" sz="1800" dirty="0" err="1" smtClean="0"/>
              <a:t>шийтгэл</a:t>
            </a:r>
            <a:r>
              <a:rPr lang="en-US" sz="1800" dirty="0" smtClean="0"/>
              <a:t>, </a:t>
            </a:r>
            <a:r>
              <a:rPr lang="en-US" sz="1800" dirty="0" err="1" smtClean="0"/>
              <a:t>хохирол</a:t>
            </a:r>
            <a:r>
              <a:rPr lang="en-US" sz="1800" dirty="0" smtClean="0"/>
              <a:t>, </a:t>
            </a:r>
            <a:r>
              <a:rPr lang="en-US" sz="1800" dirty="0" err="1" smtClean="0"/>
              <a:t>хор</a:t>
            </a:r>
            <a:r>
              <a:rPr lang="en-US" sz="1800" dirty="0" smtClean="0"/>
              <a:t> </a:t>
            </a:r>
            <a:r>
              <a:rPr lang="en-US" sz="1800" dirty="0" err="1" smtClean="0"/>
              <a:t>уршиг</a:t>
            </a:r>
            <a:r>
              <a:rPr lang="en-US" sz="1800" dirty="0" smtClean="0"/>
              <a:t> </a:t>
            </a:r>
            <a:r>
              <a:rPr lang="en-US" sz="1800" dirty="0" err="1" smtClean="0"/>
              <a:t>нөхөн</a:t>
            </a:r>
            <a:r>
              <a:rPr lang="en-US" sz="1800" dirty="0" smtClean="0"/>
              <a:t> </a:t>
            </a:r>
            <a:r>
              <a:rPr lang="en-US" sz="1800" dirty="0" err="1" smtClean="0"/>
              <a:t>төлүүлэх</a:t>
            </a:r>
            <a:r>
              <a:rPr lang="en-US" sz="1800" dirty="0" smtClean="0"/>
              <a:t> </a:t>
            </a:r>
            <a:r>
              <a:rPr lang="en-US" sz="1800" dirty="0" err="1" smtClean="0"/>
              <a:t>албадлагын</a:t>
            </a:r>
            <a:r>
              <a:rPr lang="en-US" sz="1800" dirty="0" smtClean="0"/>
              <a:t> </a:t>
            </a:r>
            <a:r>
              <a:rPr lang="en-US" sz="1800" dirty="0" err="1" smtClean="0"/>
              <a:t>арга</a:t>
            </a:r>
            <a:r>
              <a:rPr lang="en-US" sz="1800" dirty="0" smtClean="0"/>
              <a:t> </a:t>
            </a:r>
            <a:r>
              <a:rPr lang="en-US" sz="1800" dirty="0" err="1" smtClean="0"/>
              <a:t>хэмжээг</a:t>
            </a:r>
            <a:r>
              <a:rPr lang="en-US" sz="1800" dirty="0" smtClean="0"/>
              <a:t> </a:t>
            </a:r>
            <a:r>
              <a:rPr lang="en-US" sz="1800" dirty="0" err="1" smtClean="0"/>
              <a:t>хэрэгжүүлэх</a:t>
            </a:r>
            <a:r>
              <a:rPr lang="en-US" sz="1800" dirty="0" smtClean="0"/>
              <a:t> </a:t>
            </a:r>
            <a:r>
              <a:rPr lang="en-US" sz="1800" dirty="0" err="1" smtClean="0"/>
              <a:t>зардлыг</a:t>
            </a:r>
            <a:r>
              <a:rPr lang="en-US" sz="1800" dirty="0" smtClean="0"/>
              <a:t>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хөрөнгө</a:t>
            </a:r>
            <a:r>
              <a:rPr lang="en-US" sz="1800" dirty="0" smtClean="0"/>
              <a:t> </a:t>
            </a:r>
            <a:r>
              <a:rPr lang="en-US" sz="1800" dirty="0" err="1" smtClean="0"/>
              <a:t>хуваарилагдсан</a:t>
            </a:r>
            <a:r>
              <a:rPr lang="en-US" sz="1800" dirty="0" smtClean="0"/>
              <a:t> </a:t>
            </a:r>
            <a:r>
              <a:rPr lang="en-US" sz="1800" dirty="0" err="1" smtClean="0"/>
              <a:t>хувьцаа</a:t>
            </a:r>
            <a:r>
              <a:rPr lang="en-US" sz="1800" dirty="0" smtClean="0"/>
              <a:t> </a:t>
            </a:r>
            <a:r>
              <a:rPr lang="en-US" sz="1800" dirty="0" err="1" smtClean="0"/>
              <a:t>эзэмшигчид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5.7.аливаа </a:t>
            </a:r>
            <a:r>
              <a:rPr lang="en-US" sz="1800" dirty="0" err="1" smtClean="0"/>
              <a:t>хэлбэр</a:t>
            </a:r>
            <a:r>
              <a:rPr lang="en-US" sz="1800" dirty="0" smtClean="0"/>
              <a:t>, </a:t>
            </a:r>
            <a:r>
              <a:rPr lang="en-US" sz="1800" dirty="0" err="1" smtClean="0"/>
              <a:t>арга</a:t>
            </a:r>
            <a:r>
              <a:rPr lang="en-US" sz="1800" dirty="0" smtClean="0"/>
              <a:t>, </a:t>
            </a:r>
            <a:r>
              <a:rPr lang="en-US" sz="1800" dirty="0" err="1" smtClean="0"/>
              <a:t>хэрэгслээр</a:t>
            </a:r>
            <a:r>
              <a:rPr lang="en-US" sz="1800" dirty="0" smtClean="0"/>
              <a:t>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хөрөнгө</a:t>
            </a:r>
            <a:r>
              <a:rPr lang="en-US" sz="1800" dirty="0" smtClean="0"/>
              <a:t>,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хөрөнгийн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болон</a:t>
            </a:r>
            <a:r>
              <a:rPr lang="en-US" sz="1800" dirty="0" smtClean="0"/>
              <a:t>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хөрөнгийн</a:t>
            </a:r>
            <a:r>
              <a:rPr lang="en-US" sz="1800" dirty="0" smtClean="0"/>
              <a:t> </a:t>
            </a:r>
            <a:r>
              <a:rPr lang="en-US" sz="1800" dirty="0" err="1" smtClean="0"/>
              <a:t>бус</a:t>
            </a:r>
            <a:r>
              <a:rPr lang="en-US" sz="1800" dirty="0" smtClean="0"/>
              <a:t> </a:t>
            </a:r>
            <a:r>
              <a:rPr lang="en-US" sz="1800" dirty="0" err="1" smtClean="0"/>
              <a:t>эрхийг</a:t>
            </a:r>
            <a:r>
              <a:rPr lang="en-US" sz="1800" dirty="0" smtClean="0"/>
              <a:t> </a:t>
            </a:r>
            <a:r>
              <a:rPr lang="en-US" sz="1800" dirty="0" err="1" smtClean="0"/>
              <a:t>үндэслэлгүйгээр</a:t>
            </a:r>
            <a:r>
              <a:rPr lang="en-US" sz="1800" dirty="0" smtClean="0"/>
              <a:t> </a:t>
            </a:r>
            <a:r>
              <a:rPr lang="en-US" sz="1800" dirty="0" err="1" smtClean="0"/>
              <a:t>тухайн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этгээдээс</a:t>
            </a:r>
            <a:r>
              <a:rPr lang="en-US" sz="1800" dirty="0" smtClean="0"/>
              <a:t> </a:t>
            </a:r>
            <a:r>
              <a:rPr lang="en-US" sz="1800" dirty="0" err="1" smtClean="0"/>
              <a:t>шилжүүлэн</a:t>
            </a:r>
            <a:r>
              <a:rPr lang="en-US" sz="1800" dirty="0" smtClean="0"/>
              <a:t> </a:t>
            </a:r>
            <a:r>
              <a:rPr lang="en-US" sz="1800" dirty="0" err="1" smtClean="0"/>
              <a:t>авсан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нэгдмэл</a:t>
            </a:r>
            <a:r>
              <a:rPr lang="en-US" sz="1800" dirty="0" smtClean="0"/>
              <a:t> </a:t>
            </a:r>
            <a:r>
              <a:rPr lang="en-US" sz="1800" dirty="0" err="1" smtClean="0"/>
              <a:t>сонирхолтой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этгээдэд</a:t>
            </a:r>
            <a:r>
              <a:rPr lang="en-US" sz="1800" dirty="0" smtClean="0"/>
              <a:t>, </a:t>
            </a:r>
            <a:r>
              <a:rPr lang="en-US" sz="1800" dirty="0" err="1" smtClean="0"/>
              <a:t>эсхүл</a:t>
            </a:r>
            <a:r>
              <a:rPr lang="en-US" sz="1800" dirty="0" smtClean="0"/>
              <a:t>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хөрөнгө</a:t>
            </a:r>
            <a:r>
              <a:rPr lang="en-US" sz="1800" dirty="0" smtClean="0"/>
              <a:t>,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хөрөнгийн</a:t>
            </a:r>
            <a:r>
              <a:rPr lang="en-US" sz="1800" dirty="0" smtClean="0"/>
              <a:t> </a:t>
            </a:r>
            <a:r>
              <a:rPr lang="en-US" sz="1800" dirty="0" err="1" smtClean="0"/>
              <a:t>болон</a:t>
            </a:r>
            <a:r>
              <a:rPr lang="en-US" sz="1800" dirty="0" smtClean="0"/>
              <a:t> </a:t>
            </a:r>
            <a:r>
              <a:rPr lang="en-US" sz="1800" dirty="0" err="1" smtClean="0"/>
              <a:t>эд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хөрөнгийн</a:t>
            </a:r>
            <a:r>
              <a:rPr lang="en-US" sz="1800" dirty="0" smtClean="0"/>
              <a:t> </a:t>
            </a:r>
            <a:r>
              <a:rPr lang="en-US" sz="1800" dirty="0" err="1" smtClean="0"/>
              <a:t>бус</a:t>
            </a:r>
            <a:r>
              <a:rPr lang="en-US" sz="1800" dirty="0" smtClean="0"/>
              <a:t> </a:t>
            </a:r>
            <a:r>
              <a:rPr lang="en-US" sz="1800" dirty="0" err="1" smtClean="0"/>
              <a:t>эрхийг</a:t>
            </a:r>
            <a:r>
              <a:rPr lang="en-US" sz="1800" dirty="0" smtClean="0"/>
              <a:t> </a:t>
            </a:r>
            <a:r>
              <a:rPr lang="en-US" sz="1800" dirty="0" err="1" smtClean="0"/>
              <a:t>хариу</a:t>
            </a:r>
            <a:r>
              <a:rPr lang="en-US" sz="1800" dirty="0" smtClean="0"/>
              <a:t> </a:t>
            </a:r>
            <a:r>
              <a:rPr lang="en-US" sz="1800" dirty="0" err="1" smtClean="0"/>
              <a:t>төлбөргүйгээр</a:t>
            </a:r>
            <a:r>
              <a:rPr lang="en-US" sz="1800" dirty="0" smtClean="0"/>
              <a:t> </a:t>
            </a:r>
            <a:r>
              <a:rPr lang="en-US" sz="1800" dirty="0" err="1" smtClean="0"/>
              <a:t>шилжүүлэн</a:t>
            </a:r>
            <a:r>
              <a:rPr lang="en-US" sz="1800" dirty="0" smtClean="0"/>
              <a:t> </a:t>
            </a:r>
            <a:r>
              <a:rPr lang="en-US" sz="1800" dirty="0" err="1" smtClean="0"/>
              <a:t>авсан</a:t>
            </a:r>
            <a:r>
              <a:rPr lang="en-US" sz="1800" dirty="0" smtClean="0"/>
              <a:t> </a:t>
            </a:r>
            <a:r>
              <a:rPr lang="en-US" sz="1800" dirty="0" err="1" smtClean="0"/>
              <a:t>бусад</a:t>
            </a:r>
            <a:r>
              <a:rPr lang="en-US" sz="1800" dirty="0" smtClean="0"/>
              <a:t> </a:t>
            </a:r>
            <a:r>
              <a:rPr lang="en-US" sz="1800" dirty="0" err="1" smtClean="0"/>
              <a:t>хуулийн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этгээдэд</a:t>
            </a:r>
            <a:r>
              <a:rPr lang="en-US" sz="1800" dirty="0" smtClean="0"/>
              <a:t> </a:t>
            </a:r>
            <a:r>
              <a:rPr lang="en-US" sz="1800" dirty="0" err="1" smtClean="0"/>
              <a:t>шилжүүлэн</a:t>
            </a:r>
            <a:r>
              <a:rPr lang="en-US" sz="1800" dirty="0" smtClean="0"/>
              <a:t> </a:t>
            </a:r>
            <a:r>
              <a:rPr lang="en-US" sz="1800" dirty="0" err="1" smtClean="0"/>
              <a:t>авсан</a:t>
            </a:r>
            <a:r>
              <a:rPr lang="en-US" sz="1800" dirty="0" smtClean="0"/>
              <a:t> </a:t>
            </a:r>
            <a:r>
              <a:rPr lang="en-US" sz="1800" dirty="0" err="1" smtClean="0"/>
              <a:t>хөрөнгийн</a:t>
            </a:r>
            <a:r>
              <a:rPr lang="en-US" sz="1800" dirty="0" smtClean="0"/>
              <a:t> </a:t>
            </a:r>
            <a:r>
              <a:rPr lang="en-US" sz="1800" dirty="0" err="1" smtClean="0"/>
              <a:t>хувь</a:t>
            </a:r>
            <a:r>
              <a:rPr lang="en-US" sz="1800" dirty="0" smtClean="0"/>
              <a:t> </a:t>
            </a:r>
            <a:r>
              <a:rPr lang="en-US" sz="1800" dirty="0" err="1" smtClean="0"/>
              <a:t>хэмжээгээр</a:t>
            </a:r>
            <a:r>
              <a:rPr lang="en-US" sz="1800" dirty="0" smtClean="0"/>
              <a:t>.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/>
              <a:t/>
            </a:r>
            <a:br>
              <a:rPr lang="mn-MN" sz="2400" b="1" dirty="0" smtClean="0"/>
            </a:b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хүлээх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этгээд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mn-MN" sz="1800" dirty="0" smtClean="0"/>
          </a:p>
          <a:p>
            <a:r>
              <a:rPr lang="mn-M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этгээдэд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зүйлийн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дахь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хэсэгт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зааснаар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оногдуулж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хэрэглэх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шийтгэлийн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зорилгыг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хангах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боломжгүй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шүүгч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үйлдэгдэх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үед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тухайн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зөрчилд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холбогдох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хөрөнгийн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болон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хөрөнгийн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үүрэг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ажиллагааг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бүхэлд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хариуцаж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байсан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этгээдэд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оногдуулж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хэрэглэнэ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7.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зүйлд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этгээд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өөрчлөн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байгуулагдахаас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өмнө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тухайн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зөрчлийн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талаар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мэдсэн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эсэхээс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хамааран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оногдуулж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хэрэглэнэ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8.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Гадаад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этгээдийн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салбар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төлөөлөгчийн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газар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Монгол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нутаг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дэвсгэрт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этгээдийн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нэгэн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адил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оногдуулж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хэрэглэнэ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mn-M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Шийтгэл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764386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/>
              <a:t/>
            </a:r>
            <a:br>
              <a:rPr lang="mn-MN" sz="2400" b="1" dirty="0" smtClean="0"/>
            </a:b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/>
              <a:t>Энэ</a:t>
            </a:r>
            <a:r>
              <a:rPr lang="en-US" sz="2200" dirty="0" smtClean="0"/>
              <a:t> </a:t>
            </a:r>
            <a:r>
              <a:rPr lang="en-US" sz="2200" dirty="0" err="1" smtClean="0"/>
              <a:t>хуулийн</a:t>
            </a:r>
            <a:r>
              <a:rPr lang="en-US" sz="2200" dirty="0" smtClean="0"/>
              <a:t> </a:t>
            </a:r>
            <a:r>
              <a:rPr lang="en-US" sz="2200" dirty="0" err="1" smtClean="0"/>
              <a:t>тусгай</a:t>
            </a:r>
            <a:r>
              <a:rPr lang="en-US" sz="2200" dirty="0" smtClean="0"/>
              <a:t> </a:t>
            </a:r>
            <a:r>
              <a:rPr lang="en-US" sz="2200" dirty="0" err="1" smtClean="0"/>
              <a:t>ангид</a:t>
            </a:r>
            <a:r>
              <a:rPr lang="en-US" sz="2200" dirty="0" smtClean="0"/>
              <a:t> </a:t>
            </a:r>
            <a:r>
              <a:rPr lang="en-US" sz="2200" dirty="0" err="1" smtClean="0"/>
              <a:t>заасан</a:t>
            </a:r>
            <a:r>
              <a:rPr lang="en-US" sz="2200" dirty="0" smtClean="0"/>
              <a:t> </a:t>
            </a:r>
            <a:r>
              <a:rPr lang="en-US" sz="2200" dirty="0" err="1" smtClean="0"/>
              <a:t>хэмжээгээр</a:t>
            </a:r>
            <a:r>
              <a:rPr lang="en-US" sz="2200" dirty="0" smtClean="0"/>
              <a:t> </a:t>
            </a:r>
            <a:r>
              <a:rPr lang="en-US" sz="2200" dirty="0" err="1" smtClean="0"/>
              <a:t>эрх</a:t>
            </a:r>
            <a:r>
              <a:rPr lang="en-US" sz="2200" dirty="0" smtClean="0"/>
              <a:t> </a:t>
            </a:r>
            <a:r>
              <a:rPr lang="en-US" sz="2200" dirty="0" err="1" smtClean="0"/>
              <a:t>бүхий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албан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тушаалтнаас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мөнгөн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төлбөр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оногдуулахыг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гэнэ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шийтгэлийн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арваас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хорин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торгуулийн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нэгжтэй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тэнцэх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хэмжээний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этгээдэд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нэг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зуугаас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хоёр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зуун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торгуулийн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нэгжтэй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тэнцэх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хэмжээний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зүйлийн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дахь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хэсэгт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нэг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торгуулийн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нэгж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цаашид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нэгж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гэх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нэг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төгрөгтэй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тэнцүү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бүхий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албан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тушаалтан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үйлдэгчийн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цалин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хөлс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бусад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орлогыг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харгалзан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нэг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жил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хүртэл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хугацаанд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хэсэгчлэн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төлүүлэхээр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шийдвэрлэж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болно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/>
              <a:t/>
            </a:r>
            <a:br>
              <a:rPr lang="mn-MN" sz="2400" b="1" dirty="0" smtClean="0"/>
            </a:b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mn-MN" sz="2000" dirty="0" smtClean="0"/>
          </a:p>
          <a:p>
            <a:endParaRPr lang="mn-MN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ангид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тохиолдолд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нөхөн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төлбөр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хохирлын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тодорхой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тооцсон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хэмжээгээр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оногдуулна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тооцсон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шийтгэлийн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зүйлийн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дахь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хэсэг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хамаарахгүй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ангид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заасны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дагуу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сонгож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оногдуулахаар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зөрчилд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оногдуулсан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тогтоосон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хугацаанд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биелүүлээгүй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бүхий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албан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тушаалтны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саналаар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шүүх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шийтгэлээр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солино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Зөрчлийн тухай хууль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7429552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/>
              <a:t/>
            </a:r>
            <a:br>
              <a:rPr lang="mn-MN" sz="2400" b="1" dirty="0" smtClean="0"/>
            </a:b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Баривчлах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шийтгэл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mn-MN" sz="2000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хүнийг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7-30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хоногийн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хугацаагаар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зориулалтын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байранд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саатуулахыг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гэнэ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шүүгч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оногдуулна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эдлүүлэх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журмыг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хуулиар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тогтооно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Шүүх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ангид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тохиолдолд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оногдуулах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жирэмсэн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эмэгтэй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арван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дөрөв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хүртэлх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насны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хүүхэдтэй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ганц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бие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эцэг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хөдөлмөрийн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чадвараа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бүрэн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алдсан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эдлүүлэхэд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саад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болохуйц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өвчтэй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оногдуулахгүй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/>
          </a:p>
          <a:p>
            <a:pPr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/>
              <a:t/>
            </a:r>
            <a:br>
              <a:rPr lang="mn-MN" sz="2400" b="1" dirty="0" smtClean="0"/>
            </a:b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Баривчлах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mn-MN" sz="2000" dirty="0" smtClean="0"/>
          </a:p>
          <a:p>
            <a:endParaRPr lang="mn-MN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Хуульд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тохиолдолд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шийдвэр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биелүүлэхийг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хойшлуулж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шалган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шийдвэрлэх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ажиллагааны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үед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саатуулагдсан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хугацааг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эдлүүлэх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хугацаанд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оруулан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тооцно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Цэргийн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алба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хаагчид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оногдуулсан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цэргийн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ангийн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саатуулан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хорих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байранд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эдлүүлнэ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/>
              <a:t/>
            </a:r>
            <a:br>
              <a:rPr lang="mn-MN" sz="2400" b="1" dirty="0" smtClean="0"/>
            </a:b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Эрх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хасах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шийтгэл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mn-MN" sz="2000" dirty="0" smtClean="0"/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этгээдийн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тодорхой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мэргэжлийн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ажиллагаа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явуулах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эсхүл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бусад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тодорхой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гурван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сараас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хоёр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жил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хүртэл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хугацаагаар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хязгаарлах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эсхүл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зөвшөөрлийг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хүчингүй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болгохыг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хасах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гэнэ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захиргааны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хэм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хэмжээний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актад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журмын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дагуу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тооцсон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онооны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бүртгэлийг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үндэслэж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хасах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оногдуулж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ангид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тохиолдолд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хасах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торгох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дээр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нэмж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оногдуулна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mn-MN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Зөрчлийн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үр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дагаврыг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арилгах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mn-MN" sz="2000" dirty="0" smtClean="0"/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эсхүл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ангид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тохиолдолд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бүхий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албан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тушаалтан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дагаврыг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арилгах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учирч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болзошгүй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хохирол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хор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уршгаас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урьдчилан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сэргийлэх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хэмжээг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авна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Хуульд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заасны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дагуу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зөвшөөрөлтэйгөөр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эрхлэх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ажиллагааг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зөвшөөрөлгүйгээр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эрхэлсэн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илэрсэн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өдрөөс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ажиллагааг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зогсооно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mn-MN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АЛБАДЛАГЫН АРГА ХЭМЖЭЭ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mn-MN" sz="2000" dirty="0" smtClean="0"/>
          </a:p>
          <a:p>
            <a:r>
              <a:rPr lang="en-US" sz="2400" b="1" dirty="0" err="1" smtClean="0"/>
              <a:t>Хөрөнгө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орлогыг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хураах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шилжүүлэх</a:t>
            </a:r>
            <a:endParaRPr lang="en-US" sz="2400" dirty="0" smtClean="0"/>
          </a:p>
          <a:p>
            <a:r>
              <a:rPr lang="en-US" sz="2400" dirty="0" err="1" smtClean="0"/>
              <a:t>Зөрчил</a:t>
            </a:r>
            <a:r>
              <a:rPr lang="en-US" sz="2400" dirty="0" smtClean="0"/>
              <a:t> </a:t>
            </a:r>
            <a:r>
              <a:rPr lang="en-US" sz="2400" dirty="0" err="1" smtClean="0"/>
              <a:t>үйлдсэн</a:t>
            </a:r>
            <a:r>
              <a:rPr lang="en-US" sz="2400" dirty="0" smtClean="0"/>
              <a:t> </a:t>
            </a:r>
            <a:r>
              <a:rPr lang="en-US" sz="2400" dirty="0" err="1" smtClean="0"/>
              <a:t>хүн</a:t>
            </a:r>
            <a:r>
              <a:rPr lang="en-US" sz="2400" dirty="0" smtClean="0"/>
              <a:t>, </a:t>
            </a:r>
            <a:r>
              <a:rPr lang="en-US" sz="2400" dirty="0" err="1" smtClean="0"/>
              <a:t>хуулийн</a:t>
            </a:r>
            <a:r>
              <a:rPr lang="en-US" sz="2400" dirty="0" smtClean="0"/>
              <a:t> </a:t>
            </a:r>
            <a:r>
              <a:rPr lang="en-US" sz="2400" dirty="0" err="1" smtClean="0"/>
              <a:t>этгээдэд</a:t>
            </a:r>
            <a:r>
              <a:rPr lang="en-US" sz="2400" dirty="0" smtClean="0"/>
              <a:t> </a:t>
            </a:r>
            <a:r>
              <a:rPr lang="en-US" sz="2400" dirty="0" err="1" smtClean="0"/>
              <a:t>шийтгэл</a:t>
            </a:r>
            <a:r>
              <a:rPr lang="en-US" sz="2400" dirty="0" smtClean="0"/>
              <a:t> </a:t>
            </a:r>
            <a:r>
              <a:rPr lang="en-US" sz="2400" dirty="0" err="1" smtClean="0"/>
              <a:t>оногдуулж</a:t>
            </a:r>
            <a:r>
              <a:rPr lang="en-US" sz="2400" dirty="0" smtClean="0"/>
              <a:t>, </a:t>
            </a:r>
            <a:r>
              <a:rPr lang="en-US" sz="2400" dirty="0" err="1" smtClean="0"/>
              <a:t>зөрчил</a:t>
            </a:r>
            <a:r>
              <a:rPr lang="en-US" sz="2400" dirty="0" smtClean="0"/>
              <a:t> </a:t>
            </a:r>
            <a:r>
              <a:rPr lang="en-US" sz="2400" dirty="0" err="1" smtClean="0"/>
              <a:t>үйлдэж</a:t>
            </a:r>
            <a:r>
              <a:rPr lang="en-US" sz="2400" dirty="0" smtClean="0"/>
              <a:t> </a:t>
            </a:r>
            <a:r>
              <a:rPr lang="en-US" sz="2400" dirty="0" err="1" smtClean="0"/>
              <a:t>олсон</a:t>
            </a:r>
            <a:r>
              <a:rPr lang="en-US" sz="2400" dirty="0" smtClean="0"/>
              <a:t> </a:t>
            </a:r>
            <a:r>
              <a:rPr lang="en-US" sz="2400" dirty="0" err="1" smtClean="0"/>
              <a:t>хөрөнгө</a:t>
            </a:r>
            <a:r>
              <a:rPr lang="en-US" sz="2400" dirty="0" smtClean="0"/>
              <a:t>, </a:t>
            </a:r>
            <a:r>
              <a:rPr lang="en-US" sz="2400" dirty="0" err="1" smtClean="0"/>
              <a:t>орлогыг</a:t>
            </a:r>
            <a:r>
              <a:rPr lang="en-US" sz="2400" dirty="0" smtClean="0"/>
              <a:t> </a:t>
            </a:r>
            <a:r>
              <a:rPr lang="en-US" sz="2400" dirty="0" err="1" smtClean="0"/>
              <a:t>эрх</a:t>
            </a:r>
            <a:r>
              <a:rPr lang="en-US" sz="2400" dirty="0" smtClean="0"/>
              <a:t> </a:t>
            </a:r>
            <a:r>
              <a:rPr lang="en-US" sz="2400" dirty="0" err="1" smtClean="0"/>
              <a:t>бүхий</a:t>
            </a:r>
            <a:r>
              <a:rPr lang="en-US" sz="2400" dirty="0" smtClean="0"/>
              <a:t> </a:t>
            </a:r>
            <a:r>
              <a:rPr lang="en-US" sz="2400" dirty="0" err="1" smtClean="0"/>
              <a:t>албан</a:t>
            </a:r>
            <a:r>
              <a:rPr lang="en-US" sz="2400" dirty="0" smtClean="0"/>
              <a:t> </a:t>
            </a:r>
            <a:r>
              <a:rPr lang="en-US" sz="2400" dirty="0" err="1" smtClean="0"/>
              <a:t>тушаалтны</a:t>
            </a:r>
            <a:r>
              <a:rPr lang="en-US" sz="2400" dirty="0" smtClean="0"/>
              <a:t> </a:t>
            </a:r>
            <a:r>
              <a:rPr lang="en-US" sz="2400" dirty="0" err="1" smtClean="0"/>
              <a:t>шийдвэрээр</a:t>
            </a:r>
            <a:r>
              <a:rPr lang="en-US" sz="2400" dirty="0" smtClean="0"/>
              <a:t> </a:t>
            </a:r>
            <a:r>
              <a:rPr lang="en-US" sz="2400" dirty="0" err="1" smtClean="0"/>
              <a:t>хураана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Хураасан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хөрөнгө</a:t>
            </a:r>
            <a:r>
              <a:rPr lang="en-US" sz="2400" dirty="0" smtClean="0"/>
              <a:t>, </a:t>
            </a:r>
            <a:r>
              <a:rPr lang="en-US" sz="2400" dirty="0" err="1" smtClean="0"/>
              <a:t>орлогыг</a:t>
            </a:r>
            <a:r>
              <a:rPr lang="en-US" sz="2400" dirty="0" smtClean="0"/>
              <a:t> </a:t>
            </a:r>
            <a:r>
              <a:rPr lang="en-US" sz="2400" dirty="0" err="1" smtClean="0"/>
              <a:t>хохирол</a:t>
            </a:r>
            <a:r>
              <a:rPr lang="en-US" sz="2400" dirty="0" smtClean="0"/>
              <a:t> </a:t>
            </a:r>
            <a:r>
              <a:rPr lang="en-US" sz="2400" dirty="0" err="1" smtClean="0"/>
              <a:t>нөхөн</a:t>
            </a:r>
            <a:r>
              <a:rPr lang="en-US" sz="2400" dirty="0" smtClean="0"/>
              <a:t> </a:t>
            </a:r>
            <a:r>
              <a:rPr lang="en-US" sz="2400" dirty="0" err="1" smtClean="0"/>
              <a:t>төлөхөд</a:t>
            </a:r>
            <a:r>
              <a:rPr lang="en-US" sz="2400" dirty="0" smtClean="0"/>
              <a:t> </a:t>
            </a:r>
            <a:r>
              <a:rPr lang="en-US" sz="2400" dirty="0" err="1" smtClean="0"/>
              <a:t>зарцуулах</a:t>
            </a:r>
            <a:r>
              <a:rPr lang="en-US" sz="2400" dirty="0" smtClean="0"/>
              <a:t>, </a:t>
            </a:r>
            <a:r>
              <a:rPr lang="en-US" sz="2400" dirty="0" err="1" smtClean="0"/>
              <a:t>эсхүл</a:t>
            </a:r>
            <a:r>
              <a:rPr lang="en-US" sz="2400" dirty="0" smtClean="0"/>
              <a:t> </a:t>
            </a:r>
            <a:r>
              <a:rPr lang="en-US" sz="2400" dirty="0" err="1" smtClean="0"/>
              <a:t>устгах</a:t>
            </a:r>
            <a:r>
              <a:rPr lang="en-US" sz="2400" dirty="0" smtClean="0"/>
              <a:t>, </a:t>
            </a:r>
            <a:r>
              <a:rPr lang="en-US" sz="2400" dirty="0" err="1" smtClean="0"/>
              <a:t>шилжүүлэх</a:t>
            </a:r>
            <a:r>
              <a:rPr lang="en-US" sz="2400" dirty="0" smtClean="0"/>
              <a:t> </a:t>
            </a:r>
            <a:r>
              <a:rPr lang="en-US" sz="2400" dirty="0" err="1" smtClean="0"/>
              <a:t>эсэхийг</a:t>
            </a:r>
            <a:r>
              <a:rPr lang="en-US" sz="2400" dirty="0" smtClean="0"/>
              <a:t> </a:t>
            </a:r>
            <a:r>
              <a:rPr lang="en-US" sz="2400" dirty="0" err="1" smtClean="0"/>
              <a:t>холбогдох</a:t>
            </a:r>
            <a:r>
              <a:rPr lang="en-US" sz="2400" dirty="0" smtClean="0"/>
              <a:t> </a:t>
            </a:r>
            <a:r>
              <a:rPr lang="en-US" sz="2400" dirty="0" err="1" smtClean="0"/>
              <a:t>хуульд</a:t>
            </a:r>
            <a:r>
              <a:rPr lang="en-US" sz="2400" dirty="0" smtClean="0"/>
              <a:t> </a:t>
            </a:r>
            <a:r>
              <a:rPr lang="en-US" sz="2400" dirty="0" err="1" smtClean="0"/>
              <a:t>заасан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журмын</a:t>
            </a:r>
            <a:r>
              <a:rPr lang="en-US" sz="2400" dirty="0" smtClean="0"/>
              <a:t> </a:t>
            </a:r>
            <a:r>
              <a:rPr lang="en-US" sz="2400" dirty="0" err="1" smtClean="0"/>
              <a:t>дагуу</a:t>
            </a:r>
            <a:r>
              <a:rPr lang="en-US" sz="2400" dirty="0" smtClean="0"/>
              <a:t> </a:t>
            </a:r>
            <a:r>
              <a:rPr lang="en-US" sz="2400" dirty="0" err="1" smtClean="0"/>
              <a:t>шийдвэрлэнэ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Хуульд</a:t>
            </a:r>
            <a:r>
              <a:rPr lang="en-US" sz="2400" dirty="0" smtClean="0"/>
              <a:t> </a:t>
            </a:r>
            <a:r>
              <a:rPr lang="en-US" sz="2400" dirty="0" err="1" smtClean="0"/>
              <a:t>өөрөөр</a:t>
            </a:r>
            <a:r>
              <a:rPr lang="en-US" sz="2400" dirty="0" smtClean="0"/>
              <a:t> </a:t>
            </a:r>
            <a:r>
              <a:rPr lang="en-US" sz="2400" dirty="0" err="1" smtClean="0"/>
              <a:t>заагаагүй</a:t>
            </a:r>
            <a:r>
              <a:rPr lang="en-US" sz="2400" dirty="0" smtClean="0"/>
              <a:t> </a:t>
            </a:r>
            <a:r>
              <a:rPr lang="en-US" sz="2400" dirty="0" err="1" smtClean="0"/>
              <a:t>бол</a:t>
            </a:r>
            <a:r>
              <a:rPr lang="en-US" sz="2400" dirty="0" smtClean="0"/>
              <a:t> </a:t>
            </a:r>
            <a:r>
              <a:rPr lang="en-US" sz="2400" dirty="0" err="1" smtClean="0"/>
              <a:t>энэ</a:t>
            </a:r>
            <a:r>
              <a:rPr lang="en-US" sz="2400" dirty="0" smtClean="0"/>
              <a:t> </a:t>
            </a:r>
            <a:r>
              <a:rPr lang="en-US" sz="2400" dirty="0" err="1" smtClean="0"/>
              <a:t>зүйлийн</a:t>
            </a:r>
            <a:r>
              <a:rPr lang="en-US" sz="2400" dirty="0" smtClean="0"/>
              <a:t> 1 </a:t>
            </a:r>
            <a:r>
              <a:rPr lang="en-US" sz="2400" dirty="0" err="1" smtClean="0"/>
              <a:t>дэх</a:t>
            </a:r>
            <a:r>
              <a:rPr lang="en-US" sz="2400" dirty="0" smtClean="0"/>
              <a:t> </a:t>
            </a:r>
            <a:r>
              <a:rPr lang="en-US" sz="2400" dirty="0" err="1" smtClean="0"/>
              <a:t>хэсэгт</a:t>
            </a:r>
            <a:r>
              <a:rPr lang="en-US" sz="2400" dirty="0" smtClean="0"/>
              <a:t> </a:t>
            </a:r>
            <a:r>
              <a:rPr lang="en-US" sz="2400" dirty="0" err="1" smtClean="0"/>
              <a:t>заасан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хөрөнгө</a:t>
            </a:r>
            <a:r>
              <a:rPr lang="en-US" sz="2400" dirty="0" smtClean="0"/>
              <a:t>, </a:t>
            </a:r>
            <a:r>
              <a:rPr lang="en-US" sz="2400" dirty="0" err="1" smtClean="0"/>
              <a:t>орлогоос</a:t>
            </a:r>
            <a:r>
              <a:rPr lang="en-US" sz="2400" dirty="0" smtClean="0"/>
              <a:t> </a:t>
            </a:r>
            <a:r>
              <a:rPr lang="en-US" sz="2400" dirty="0" err="1" smtClean="0"/>
              <a:t>хохирол</a:t>
            </a:r>
            <a:r>
              <a:rPr lang="en-US" sz="2400" dirty="0" smtClean="0"/>
              <a:t> </a:t>
            </a:r>
            <a:r>
              <a:rPr lang="en-US" sz="2400" dirty="0" err="1" smtClean="0"/>
              <a:t>нөхөн</a:t>
            </a:r>
            <a:r>
              <a:rPr lang="en-US" sz="2400" dirty="0" smtClean="0"/>
              <a:t> </a:t>
            </a:r>
            <a:r>
              <a:rPr lang="en-US" sz="2400" dirty="0" err="1" smtClean="0"/>
              <a:t>төлөхөд</a:t>
            </a:r>
            <a:r>
              <a:rPr lang="en-US" sz="2400" dirty="0" smtClean="0"/>
              <a:t> </a:t>
            </a:r>
            <a:r>
              <a:rPr lang="en-US" sz="2400" dirty="0" err="1" smtClean="0"/>
              <a:t>зарцуулж</a:t>
            </a:r>
            <a:r>
              <a:rPr lang="en-US" sz="2400" dirty="0" smtClean="0"/>
              <a:t>, </a:t>
            </a:r>
            <a:r>
              <a:rPr lang="en-US" sz="2400" dirty="0" err="1" smtClean="0"/>
              <a:t>үлдсэн</a:t>
            </a:r>
            <a:r>
              <a:rPr lang="en-US" sz="2400" dirty="0" smtClean="0"/>
              <a:t> </a:t>
            </a:r>
            <a:r>
              <a:rPr lang="en-US" sz="2400" dirty="0" err="1" smtClean="0"/>
              <a:t>хэсгийг</a:t>
            </a:r>
            <a:r>
              <a:rPr lang="en-US" sz="2400" dirty="0" smtClean="0"/>
              <a:t> </a:t>
            </a:r>
            <a:r>
              <a:rPr lang="en-US" sz="2400" dirty="0" err="1" smtClean="0"/>
              <a:t>улсын</a:t>
            </a:r>
            <a:r>
              <a:rPr lang="en-US" sz="2400" dirty="0" smtClean="0"/>
              <a:t> </a:t>
            </a:r>
            <a:r>
              <a:rPr lang="en-US" sz="2400" dirty="0" err="1" smtClean="0"/>
              <a:t>төсөвт</a:t>
            </a:r>
            <a:r>
              <a:rPr lang="en-US" sz="2400" dirty="0" smtClean="0"/>
              <a:t> </a:t>
            </a:r>
            <a:r>
              <a:rPr lang="en-US" sz="2400" dirty="0" err="1" smtClean="0"/>
              <a:t>төвлөрүүлнэ</a:t>
            </a:r>
            <a:r>
              <a:rPr lang="en-US" sz="2400" dirty="0" smtClean="0"/>
              <a:t>.</a:t>
            </a:r>
          </a:p>
          <a:p>
            <a:pPr algn="just"/>
            <a:endParaRPr lang="mn-MN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Autofit/>
          </a:bodyPr>
          <a:lstStyle/>
          <a:p>
            <a:pPr algn="ctr"/>
            <a:r>
              <a:rPr lang="mn-MN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үйлдэхэд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ашигласан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эд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зүйл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хэрэгслийг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хураах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b="1" dirty="0" err="1" smtClean="0"/>
              <a:t>Зөрчил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үйлдэхэд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ашигласан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эд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зүйл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хэрэгслийг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хураах</a:t>
            </a:r>
            <a:r>
              <a:rPr lang="mn-MN" sz="1800" b="1" dirty="0" smtClean="0"/>
              <a:t> </a:t>
            </a:r>
          </a:p>
          <a:p>
            <a:r>
              <a:rPr lang="en-US" sz="2400" dirty="0" err="1" smtClean="0"/>
              <a:t>Энэ</a:t>
            </a:r>
            <a:r>
              <a:rPr lang="en-US" sz="2400" dirty="0" smtClean="0"/>
              <a:t> </a:t>
            </a:r>
            <a:r>
              <a:rPr lang="en-US" sz="2400" dirty="0" err="1" smtClean="0"/>
              <a:t>хуулийн</a:t>
            </a:r>
            <a:r>
              <a:rPr lang="en-US" sz="2400" dirty="0" smtClean="0"/>
              <a:t> </a:t>
            </a:r>
            <a:r>
              <a:rPr lang="en-US" sz="2400" dirty="0" err="1" smtClean="0"/>
              <a:t>тусгай</a:t>
            </a:r>
            <a:r>
              <a:rPr lang="en-US" sz="2400" dirty="0" smtClean="0"/>
              <a:t> </a:t>
            </a:r>
            <a:r>
              <a:rPr lang="en-US" sz="2400" dirty="0" err="1" smtClean="0"/>
              <a:t>ангид</a:t>
            </a:r>
            <a:r>
              <a:rPr lang="en-US" sz="2400" dirty="0" smtClean="0"/>
              <a:t> </a:t>
            </a:r>
            <a:r>
              <a:rPr lang="en-US" sz="2400" dirty="0" err="1" smtClean="0"/>
              <a:t>заасан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тохиолдолд</a:t>
            </a:r>
            <a:r>
              <a:rPr lang="en-US" sz="2400" dirty="0" smtClean="0"/>
              <a:t> </a:t>
            </a:r>
            <a:r>
              <a:rPr lang="en-US" sz="2400" dirty="0" err="1" smtClean="0"/>
              <a:t>эрх</a:t>
            </a:r>
            <a:r>
              <a:rPr lang="en-US" sz="2400" dirty="0" smtClean="0"/>
              <a:t> </a:t>
            </a:r>
            <a:r>
              <a:rPr lang="en-US" sz="2400" dirty="0" err="1" smtClean="0"/>
              <a:t>бүхий</a:t>
            </a:r>
            <a:r>
              <a:rPr lang="en-US" sz="2400" dirty="0" smtClean="0"/>
              <a:t> </a:t>
            </a:r>
            <a:r>
              <a:rPr lang="en-US" sz="2400" dirty="0" err="1" smtClean="0"/>
              <a:t>албан</a:t>
            </a:r>
            <a:r>
              <a:rPr lang="en-US" sz="2400" dirty="0" smtClean="0"/>
              <a:t> </a:t>
            </a:r>
            <a:r>
              <a:rPr lang="en-US" sz="2400" dirty="0" err="1" smtClean="0"/>
              <a:t>тушаалтан</a:t>
            </a:r>
            <a:r>
              <a:rPr lang="en-US" sz="2400" dirty="0" smtClean="0"/>
              <a:t> </a:t>
            </a:r>
            <a:r>
              <a:rPr lang="en-US" sz="2400" dirty="0" err="1" smtClean="0"/>
              <a:t>зөрчил</a:t>
            </a:r>
            <a:r>
              <a:rPr lang="en-US" sz="2400" dirty="0" smtClean="0"/>
              <a:t> </a:t>
            </a:r>
            <a:r>
              <a:rPr lang="en-US" sz="2400" dirty="0" err="1" smtClean="0"/>
              <a:t>үйлдэхэд</a:t>
            </a:r>
            <a:r>
              <a:rPr lang="en-US" sz="2400" dirty="0" smtClean="0"/>
              <a:t> </a:t>
            </a:r>
            <a:r>
              <a:rPr lang="en-US" sz="2400" dirty="0" err="1" smtClean="0"/>
              <a:t>ашигласан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эд</a:t>
            </a:r>
            <a:r>
              <a:rPr lang="en-US" sz="2400" dirty="0" smtClean="0"/>
              <a:t> </a:t>
            </a:r>
            <a:r>
              <a:rPr lang="en-US" sz="2400" dirty="0" err="1" smtClean="0"/>
              <a:t>зүйл</a:t>
            </a:r>
            <a:r>
              <a:rPr lang="en-US" sz="2400" dirty="0" smtClean="0"/>
              <a:t>, </a:t>
            </a:r>
            <a:r>
              <a:rPr lang="en-US" sz="2400" dirty="0" err="1" smtClean="0"/>
              <a:t>зэвсэг</a:t>
            </a:r>
            <a:r>
              <a:rPr lang="en-US" sz="2400" dirty="0" smtClean="0"/>
              <a:t>, </a:t>
            </a:r>
            <a:r>
              <a:rPr lang="en-US" sz="2400" dirty="0" err="1" smtClean="0"/>
              <a:t>хэрэгслийг</a:t>
            </a:r>
            <a:r>
              <a:rPr lang="en-US" sz="2400" dirty="0" smtClean="0"/>
              <a:t> </a:t>
            </a:r>
            <a:r>
              <a:rPr lang="en-US" sz="2400" dirty="0" err="1" smtClean="0"/>
              <a:t>хураана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2.Зөрчил </a:t>
            </a:r>
            <a:r>
              <a:rPr lang="en-US" sz="2400" dirty="0" err="1" smtClean="0"/>
              <a:t>үйлдэхэд</a:t>
            </a:r>
            <a:r>
              <a:rPr lang="en-US" sz="2400" dirty="0" smtClean="0"/>
              <a:t> </a:t>
            </a:r>
            <a:r>
              <a:rPr lang="en-US" sz="2400" dirty="0" err="1" smtClean="0"/>
              <a:t>ашигласан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тээврийн</a:t>
            </a:r>
            <a:r>
              <a:rPr lang="en-US" sz="2400" dirty="0" smtClean="0"/>
              <a:t> </a:t>
            </a:r>
            <a:r>
              <a:rPr lang="en-US" sz="2400" dirty="0" err="1" smtClean="0"/>
              <a:t>хэрэгсэл</a:t>
            </a:r>
            <a:r>
              <a:rPr lang="en-US" sz="2400" dirty="0" smtClean="0"/>
              <a:t>, </a:t>
            </a:r>
            <a:r>
              <a:rPr lang="en-US" sz="2400" dirty="0" err="1" smtClean="0"/>
              <a:t>уналгыг</a:t>
            </a:r>
            <a:r>
              <a:rPr lang="en-US" sz="2400" dirty="0" smtClean="0"/>
              <a:t> </a:t>
            </a:r>
            <a:r>
              <a:rPr lang="en-US" sz="2400" dirty="0" err="1" smtClean="0"/>
              <a:t>хураах</a:t>
            </a:r>
            <a:r>
              <a:rPr lang="en-US" sz="2400" dirty="0" smtClean="0"/>
              <a:t>, </a:t>
            </a:r>
            <a:r>
              <a:rPr lang="en-US" sz="2400" dirty="0" err="1" smtClean="0"/>
              <a:t>эсхүл</a:t>
            </a:r>
            <a:r>
              <a:rPr lang="en-US" sz="2400" dirty="0" smtClean="0"/>
              <a:t> </a:t>
            </a:r>
            <a:r>
              <a:rPr lang="en-US" sz="2400" dirty="0" err="1" smtClean="0"/>
              <a:t>түүний</a:t>
            </a:r>
            <a:r>
              <a:rPr lang="en-US" sz="2400" dirty="0" smtClean="0"/>
              <a:t> </a:t>
            </a:r>
            <a:r>
              <a:rPr lang="en-US" sz="2400" dirty="0" err="1" smtClean="0"/>
              <a:t>үнийг</a:t>
            </a:r>
            <a:r>
              <a:rPr lang="en-US" sz="2400" dirty="0" smtClean="0"/>
              <a:t> </a:t>
            </a:r>
            <a:r>
              <a:rPr lang="en-US" sz="2400" dirty="0" err="1" smtClean="0"/>
              <a:t>гаргуулах</a:t>
            </a:r>
            <a:r>
              <a:rPr lang="en-US" sz="2400" dirty="0" smtClean="0"/>
              <a:t> </a:t>
            </a:r>
            <a:r>
              <a:rPr lang="en-US" sz="2400" dirty="0" err="1" smtClean="0"/>
              <a:t>эсэхийг</a:t>
            </a:r>
            <a:r>
              <a:rPr lang="en-US" sz="2400" dirty="0" smtClean="0"/>
              <a:t> </a:t>
            </a:r>
            <a:r>
              <a:rPr lang="en-US" sz="2400" dirty="0" err="1" smtClean="0"/>
              <a:t>шүүх</a:t>
            </a:r>
            <a:r>
              <a:rPr lang="en-US" sz="2400" dirty="0" smtClean="0"/>
              <a:t> </a:t>
            </a:r>
            <a:r>
              <a:rPr lang="en-US" sz="2400" dirty="0" err="1" smtClean="0"/>
              <a:t>шийдвэрлэнэ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3.Зөрчил </a:t>
            </a:r>
            <a:r>
              <a:rPr lang="en-US" sz="2400" dirty="0" err="1" smtClean="0"/>
              <a:t>үйлдэхэд</a:t>
            </a:r>
            <a:r>
              <a:rPr lang="en-US" sz="2400" dirty="0" smtClean="0"/>
              <a:t> </a:t>
            </a:r>
            <a:r>
              <a:rPr lang="en-US" sz="2400" dirty="0" err="1" smtClean="0"/>
              <a:t>ашигласан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эд</a:t>
            </a:r>
            <a:r>
              <a:rPr lang="en-US" sz="2400" dirty="0" smtClean="0"/>
              <a:t> </a:t>
            </a:r>
            <a:r>
              <a:rPr lang="en-US" sz="2400" dirty="0" err="1" smtClean="0"/>
              <a:t>зүйл</a:t>
            </a:r>
            <a:r>
              <a:rPr lang="en-US" sz="2400" dirty="0" smtClean="0"/>
              <a:t>, </a:t>
            </a:r>
            <a:r>
              <a:rPr lang="en-US" sz="2400" dirty="0" err="1" smtClean="0"/>
              <a:t>хэрэгсэл</a:t>
            </a:r>
            <a:r>
              <a:rPr lang="en-US" sz="2400" dirty="0" smtClean="0"/>
              <a:t> </a:t>
            </a:r>
            <a:r>
              <a:rPr lang="en-US" sz="2400" dirty="0" err="1" smtClean="0"/>
              <a:t>нь</a:t>
            </a:r>
            <a:r>
              <a:rPr lang="en-US" sz="2400" dirty="0" smtClean="0"/>
              <a:t> </a:t>
            </a:r>
            <a:r>
              <a:rPr lang="en-US" sz="2400" dirty="0" err="1" smtClean="0"/>
              <a:t>зөрчил</a:t>
            </a:r>
            <a:r>
              <a:rPr lang="en-US" sz="2400" dirty="0" smtClean="0"/>
              <a:t> </a:t>
            </a:r>
            <a:r>
              <a:rPr lang="en-US" sz="2400" dirty="0" err="1" smtClean="0"/>
              <a:t>үйлдсэн</a:t>
            </a:r>
            <a:r>
              <a:rPr lang="en-US" sz="2400" dirty="0" smtClean="0"/>
              <a:t> </a:t>
            </a:r>
            <a:r>
              <a:rPr lang="en-US" sz="2400" dirty="0" err="1" smtClean="0"/>
              <a:t>хүний</a:t>
            </a:r>
            <a:r>
              <a:rPr lang="en-US" sz="2400" dirty="0" smtClean="0"/>
              <a:t> </a:t>
            </a:r>
            <a:r>
              <a:rPr lang="en-US" sz="2400" dirty="0" err="1" smtClean="0"/>
              <a:t>амьжиргааны</a:t>
            </a:r>
            <a:r>
              <a:rPr lang="en-US" sz="2400" dirty="0" smtClean="0"/>
              <a:t> </a:t>
            </a:r>
            <a:r>
              <a:rPr lang="en-US" sz="2400" dirty="0" err="1" smtClean="0"/>
              <a:t>эх</a:t>
            </a:r>
            <a:r>
              <a:rPr lang="en-US" sz="2400" dirty="0" smtClean="0"/>
              <a:t> </a:t>
            </a:r>
            <a:r>
              <a:rPr lang="en-US" sz="2400" dirty="0" err="1" smtClean="0"/>
              <a:t>үүсвэр</a:t>
            </a:r>
            <a:r>
              <a:rPr lang="en-US" sz="2400" dirty="0" smtClean="0"/>
              <a:t> </a:t>
            </a:r>
            <a:r>
              <a:rPr lang="en-US" sz="2400" dirty="0" err="1" smtClean="0"/>
              <a:t>болсон</a:t>
            </a:r>
            <a:r>
              <a:rPr lang="en-US" sz="2400" dirty="0" smtClean="0"/>
              <a:t> </a:t>
            </a:r>
            <a:r>
              <a:rPr lang="en-US" sz="2400" dirty="0" err="1" smtClean="0"/>
              <a:t>эд</a:t>
            </a:r>
            <a:r>
              <a:rPr lang="en-US" sz="2400" dirty="0" smtClean="0"/>
              <a:t> </a:t>
            </a:r>
            <a:r>
              <a:rPr lang="en-US" sz="2400" dirty="0" err="1" smtClean="0"/>
              <a:t>зүйл</a:t>
            </a:r>
            <a:r>
              <a:rPr lang="en-US" sz="2400" dirty="0" smtClean="0"/>
              <a:t>, </a:t>
            </a:r>
            <a:r>
              <a:rPr lang="en-US" sz="2400" dirty="0" err="1" smtClean="0"/>
              <a:t>хэрэгсэл</a:t>
            </a:r>
            <a:r>
              <a:rPr lang="en-US" sz="2400" dirty="0" smtClean="0"/>
              <a:t> </a:t>
            </a:r>
            <a:r>
              <a:rPr lang="en-US" sz="2400" dirty="0" err="1" smtClean="0"/>
              <a:t>бол</a:t>
            </a:r>
            <a:r>
              <a:rPr lang="en-US" sz="2400" dirty="0" smtClean="0"/>
              <a:t> </a:t>
            </a:r>
            <a:r>
              <a:rPr lang="en-US" sz="2400" dirty="0" err="1" smtClean="0"/>
              <a:t>тэдгээрийг</a:t>
            </a:r>
            <a:r>
              <a:rPr lang="en-US" sz="2400" dirty="0" smtClean="0"/>
              <a:t> </a:t>
            </a:r>
            <a:r>
              <a:rPr lang="en-US" sz="2400" dirty="0" err="1" smtClean="0"/>
              <a:t>хураахгүй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4.Зөрчил </a:t>
            </a:r>
            <a:r>
              <a:rPr lang="en-US" sz="2400" dirty="0" err="1" smtClean="0"/>
              <a:t>үйлдэхэд</a:t>
            </a:r>
            <a:r>
              <a:rPr lang="en-US" sz="2400" dirty="0" smtClean="0"/>
              <a:t> </a:t>
            </a:r>
            <a:r>
              <a:rPr lang="en-US" sz="2400" dirty="0" err="1" smtClean="0"/>
              <a:t>ашигласан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эд</a:t>
            </a:r>
            <a:r>
              <a:rPr lang="en-US" sz="2400" dirty="0" smtClean="0"/>
              <a:t> </a:t>
            </a:r>
            <a:r>
              <a:rPr lang="en-US" sz="2400" dirty="0" err="1" smtClean="0"/>
              <a:t>зүйл</a:t>
            </a:r>
            <a:r>
              <a:rPr lang="en-US" sz="2400" dirty="0" smtClean="0"/>
              <a:t> </a:t>
            </a:r>
            <a:r>
              <a:rPr lang="en-US" sz="2400" dirty="0" err="1" smtClean="0"/>
              <a:t>гэдэгт</a:t>
            </a:r>
            <a:r>
              <a:rPr lang="en-US" sz="2400" dirty="0" smtClean="0"/>
              <a:t> </a:t>
            </a:r>
            <a:r>
              <a:rPr lang="en-US" sz="2400" dirty="0" err="1" smtClean="0"/>
              <a:t>зөрчил</a:t>
            </a:r>
            <a:r>
              <a:rPr lang="en-US" sz="2400" dirty="0" smtClean="0"/>
              <a:t> </a:t>
            </a:r>
            <a:r>
              <a:rPr lang="en-US" sz="2400" dirty="0" err="1" smtClean="0"/>
              <a:t>үйлдэхдээ</a:t>
            </a:r>
            <a:r>
              <a:rPr lang="en-US" sz="2400" dirty="0" smtClean="0"/>
              <a:t> </a:t>
            </a:r>
            <a:r>
              <a:rPr lang="en-US" sz="2400" dirty="0" err="1" smtClean="0"/>
              <a:t>ашигласан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зэвсэг</a:t>
            </a:r>
            <a:r>
              <a:rPr lang="en-US" sz="2400" dirty="0" smtClean="0"/>
              <a:t>, </a:t>
            </a:r>
            <a:r>
              <a:rPr lang="en-US" sz="2400" dirty="0" err="1" smtClean="0"/>
              <a:t>хэрэгсэл</a:t>
            </a:r>
            <a:r>
              <a:rPr lang="en-US" sz="2400" dirty="0" smtClean="0"/>
              <a:t>, </a:t>
            </a:r>
            <a:r>
              <a:rPr lang="en-US" sz="2400" dirty="0" err="1" smtClean="0"/>
              <a:t>эд</a:t>
            </a:r>
            <a:r>
              <a:rPr lang="en-US" sz="2400" dirty="0" smtClean="0"/>
              <a:t> </a:t>
            </a:r>
            <a:r>
              <a:rPr lang="en-US" sz="2400" dirty="0" err="1" smtClean="0"/>
              <a:t>зүйл</a:t>
            </a:r>
            <a:r>
              <a:rPr lang="en-US" sz="2400" dirty="0" smtClean="0"/>
              <a:t>, </a:t>
            </a:r>
            <a:r>
              <a:rPr lang="en-US" sz="2400" dirty="0" err="1" smtClean="0"/>
              <a:t>тээврийн</a:t>
            </a:r>
            <a:r>
              <a:rPr lang="en-US" sz="2400" dirty="0" smtClean="0"/>
              <a:t> </a:t>
            </a:r>
            <a:r>
              <a:rPr lang="en-US" sz="2400" dirty="0" err="1" smtClean="0"/>
              <a:t>хэрэгсэл</a:t>
            </a:r>
            <a:r>
              <a:rPr lang="en-US" sz="2400" dirty="0" smtClean="0"/>
              <a:t>, </a:t>
            </a:r>
            <a:r>
              <a:rPr lang="en-US" sz="2400" dirty="0" err="1" smtClean="0"/>
              <a:t>уналга</a:t>
            </a:r>
            <a:r>
              <a:rPr lang="en-US" sz="2400" dirty="0" smtClean="0"/>
              <a:t>, </a:t>
            </a:r>
            <a:r>
              <a:rPr lang="en-US" sz="2400" dirty="0" err="1" smtClean="0"/>
              <a:t>зөрчилтэй</a:t>
            </a:r>
            <a:r>
              <a:rPr lang="en-US" sz="2400" dirty="0" smtClean="0"/>
              <a:t> </a:t>
            </a:r>
            <a:r>
              <a:rPr lang="en-US" sz="2400" dirty="0" err="1" smtClean="0"/>
              <a:t>бараа</a:t>
            </a:r>
            <a:r>
              <a:rPr lang="en-US" sz="2400" dirty="0" smtClean="0"/>
              <a:t>, </a:t>
            </a:r>
            <a:r>
              <a:rPr lang="en-US" sz="2400" dirty="0" err="1" smtClean="0"/>
              <a:t>бүтээгдэхүүн</a:t>
            </a:r>
            <a:r>
              <a:rPr lang="en-US" sz="2400" dirty="0" smtClean="0"/>
              <a:t>, </a:t>
            </a:r>
            <a:r>
              <a:rPr lang="en-US" sz="2400" dirty="0" err="1" smtClean="0"/>
              <a:t>эд</a:t>
            </a:r>
            <a:r>
              <a:rPr lang="en-US" sz="2400" dirty="0" smtClean="0"/>
              <a:t> </a:t>
            </a:r>
            <a:r>
              <a:rPr lang="en-US" sz="2400" dirty="0" err="1" smtClean="0"/>
              <a:t>зүйлийг</a:t>
            </a:r>
            <a:r>
              <a:rPr lang="en-US" sz="2400" dirty="0" smtClean="0"/>
              <a:t> </a:t>
            </a:r>
            <a:r>
              <a:rPr lang="en-US" sz="2400" dirty="0" err="1" smtClean="0"/>
              <a:t>ойлгоно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Хохирол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нөхөн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төлбөр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гаргуулах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mn-MN" sz="2000" dirty="0" smtClean="0"/>
          </a:p>
          <a:p>
            <a:r>
              <a:rPr lang="en-US" sz="2400" dirty="0" err="1" smtClean="0"/>
              <a:t>Энэ</a:t>
            </a:r>
            <a:r>
              <a:rPr lang="en-US" sz="2400" dirty="0" smtClean="0"/>
              <a:t> </a:t>
            </a:r>
            <a:r>
              <a:rPr lang="en-US" sz="2400" dirty="0" err="1" smtClean="0"/>
              <a:t>хуулийн</a:t>
            </a:r>
            <a:r>
              <a:rPr lang="en-US" sz="2400" dirty="0" smtClean="0"/>
              <a:t> </a:t>
            </a:r>
            <a:r>
              <a:rPr lang="en-US" sz="2400" dirty="0" err="1" smtClean="0"/>
              <a:t>тусгай</a:t>
            </a:r>
            <a:r>
              <a:rPr lang="en-US" sz="2400" dirty="0" smtClean="0"/>
              <a:t> </a:t>
            </a:r>
            <a:r>
              <a:rPr lang="en-US" sz="2400" dirty="0" err="1" smtClean="0"/>
              <a:t>ангид</a:t>
            </a:r>
            <a:r>
              <a:rPr lang="en-US" sz="2400" dirty="0" smtClean="0"/>
              <a:t> </a:t>
            </a:r>
            <a:r>
              <a:rPr lang="en-US" sz="2400" dirty="0" err="1" smtClean="0"/>
              <a:t>заасан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тохиолдолд</a:t>
            </a:r>
            <a:r>
              <a:rPr lang="en-US" sz="2400" dirty="0" smtClean="0"/>
              <a:t> </a:t>
            </a:r>
            <a:r>
              <a:rPr lang="en-US" sz="2400" dirty="0" err="1" smtClean="0"/>
              <a:t>зөрчил</a:t>
            </a:r>
            <a:r>
              <a:rPr lang="en-US" sz="2400" dirty="0" smtClean="0"/>
              <a:t> </a:t>
            </a:r>
            <a:r>
              <a:rPr lang="en-US" sz="2400" dirty="0" err="1" smtClean="0"/>
              <a:t>үйлдсэн</a:t>
            </a:r>
            <a:r>
              <a:rPr lang="en-US" sz="2400" dirty="0" smtClean="0"/>
              <a:t> </a:t>
            </a:r>
            <a:r>
              <a:rPr lang="en-US" sz="2400" dirty="0" err="1" smtClean="0"/>
              <a:t>хүн</a:t>
            </a:r>
            <a:r>
              <a:rPr lang="en-US" sz="2400" dirty="0" smtClean="0"/>
              <a:t>, </a:t>
            </a:r>
            <a:r>
              <a:rPr lang="en-US" sz="2400" dirty="0" err="1" smtClean="0"/>
              <a:t>хуулийн</a:t>
            </a:r>
            <a:r>
              <a:rPr lang="en-US" sz="2400" dirty="0" smtClean="0"/>
              <a:t> </a:t>
            </a:r>
            <a:r>
              <a:rPr lang="en-US" sz="2400" dirty="0" err="1" smtClean="0"/>
              <a:t>этгээдээс</a:t>
            </a:r>
            <a:r>
              <a:rPr lang="en-US" sz="2400" dirty="0" smtClean="0"/>
              <a:t> </a:t>
            </a:r>
            <a:r>
              <a:rPr lang="en-US" sz="2400" dirty="0" err="1" smtClean="0"/>
              <a:t>учруулсан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хохирол</a:t>
            </a:r>
            <a:r>
              <a:rPr lang="en-US" sz="2400" dirty="0" smtClean="0"/>
              <a:t>, </a:t>
            </a:r>
            <a:r>
              <a:rPr lang="en-US" sz="2400" dirty="0" err="1" smtClean="0"/>
              <a:t>нөхөн</a:t>
            </a:r>
            <a:r>
              <a:rPr lang="en-US" sz="2400" dirty="0" smtClean="0"/>
              <a:t> </a:t>
            </a:r>
            <a:r>
              <a:rPr lang="en-US" sz="2400" dirty="0" err="1" smtClean="0"/>
              <a:t>төлбөрийг</a:t>
            </a:r>
            <a:r>
              <a:rPr lang="en-US" sz="2400" dirty="0" smtClean="0"/>
              <a:t> </a:t>
            </a:r>
            <a:r>
              <a:rPr lang="en-US" sz="2400" dirty="0" err="1" smtClean="0"/>
              <a:t>гаргуулж</a:t>
            </a:r>
            <a:r>
              <a:rPr lang="en-US" sz="2400" dirty="0" smtClean="0"/>
              <a:t>, </a:t>
            </a:r>
            <a:r>
              <a:rPr lang="en-US" sz="2400" dirty="0" err="1" smtClean="0"/>
              <a:t>зөрчлийн</a:t>
            </a:r>
            <a:r>
              <a:rPr lang="en-US" sz="2400" dirty="0" smtClean="0"/>
              <a:t> </a:t>
            </a:r>
            <a:r>
              <a:rPr lang="en-US" sz="2400" dirty="0" err="1" smtClean="0"/>
              <a:t>улмаас</a:t>
            </a:r>
            <a:r>
              <a:rPr lang="en-US" sz="2400" dirty="0" smtClean="0"/>
              <a:t> </a:t>
            </a:r>
            <a:r>
              <a:rPr lang="en-US" sz="2400" dirty="0" err="1" smtClean="0"/>
              <a:t>учирсан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хохирол</a:t>
            </a:r>
            <a:r>
              <a:rPr lang="en-US" sz="2400" dirty="0" smtClean="0"/>
              <a:t> </a:t>
            </a:r>
            <a:r>
              <a:rPr lang="en-US" sz="2400" dirty="0" err="1" smtClean="0"/>
              <a:t>барагдуулах</a:t>
            </a:r>
            <a:r>
              <a:rPr lang="en-US" sz="2400" dirty="0" smtClean="0"/>
              <a:t>, </a:t>
            </a:r>
            <a:r>
              <a:rPr lang="en-US" sz="2400" dirty="0" err="1" smtClean="0"/>
              <a:t>хор</a:t>
            </a:r>
            <a:r>
              <a:rPr lang="en-US" sz="2400" dirty="0" smtClean="0"/>
              <a:t> </a:t>
            </a:r>
            <a:r>
              <a:rPr lang="en-US" sz="2400" dirty="0" err="1" smtClean="0"/>
              <a:t>уршгийг</a:t>
            </a:r>
            <a:r>
              <a:rPr lang="en-US" sz="2400" dirty="0" smtClean="0"/>
              <a:t> </a:t>
            </a:r>
            <a:r>
              <a:rPr lang="en-US" sz="2400" dirty="0" err="1" smtClean="0"/>
              <a:t>арилгах</a:t>
            </a:r>
            <a:r>
              <a:rPr lang="en-US" sz="2400" dirty="0" smtClean="0"/>
              <a:t> </a:t>
            </a:r>
            <a:r>
              <a:rPr lang="en-US" sz="2400" dirty="0" err="1" smtClean="0"/>
              <a:t>арга</a:t>
            </a:r>
            <a:r>
              <a:rPr lang="en-US" sz="2400" dirty="0" smtClean="0"/>
              <a:t> </a:t>
            </a:r>
            <a:r>
              <a:rPr lang="en-US" sz="2400" dirty="0" err="1" smtClean="0"/>
              <a:t>хэмжээнд</a:t>
            </a:r>
            <a:r>
              <a:rPr lang="en-US" sz="2400" dirty="0" smtClean="0"/>
              <a:t> </a:t>
            </a:r>
            <a:r>
              <a:rPr lang="en-US" sz="2400" dirty="0" err="1" smtClean="0"/>
              <a:t>зарцуулж</a:t>
            </a:r>
            <a:r>
              <a:rPr lang="en-US" sz="2400" dirty="0" smtClean="0"/>
              <a:t>, </a:t>
            </a:r>
            <a:r>
              <a:rPr lang="en-US" sz="2400" dirty="0" err="1" smtClean="0"/>
              <a:t>үлдсэн</a:t>
            </a:r>
            <a:r>
              <a:rPr lang="en-US" sz="2400" dirty="0" smtClean="0"/>
              <a:t> </a:t>
            </a:r>
            <a:r>
              <a:rPr lang="en-US" sz="2400" dirty="0" err="1" smtClean="0"/>
              <a:t>хэсгийг</a:t>
            </a:r>
            <a:r>
              <a:rPr lang="en-US" sz="2400" dirty="0" smtClean="0"/>
              <a:t> </a:t>
            </a:r>
            <a:r>
              <a:rPr lang="en-US" sz="2400" dirty="0" err="1" smtClean="0"/>
              <a:t>улсын</a:t>
            </a:r>
            <a:r>
              <a:rPr lang="en-US" sz="2400" dirty="0" smtClean="0"/>
              <a:t> </a:t>
            </a:r>
            <a:r>
              <a:rPr lang="en-US" sz="2400" dirty="0" err="1" smtClean="0"/>
              <a:t>төсөвт</a:t>
            </a:r>
            <a:r>
              <a:rPr lang="en-US" sz="2400" dirty="0" smtClean="0"/>
              <a:t> </a:t>
            </a:r>
            <a:r>
              <a:rPr lang="en-US" sz="2400" dirty="0" err="1" smtClean="0"/>
              <a:t>төвлөрүүлнэ</a:t>
            </a:r>
            <a:r>
              <a:rPr lang="en-US" sz="2400" dirty="0" smtClean="0"/>
              <a:t>.</a:t>
            </a:r>
            <a:endParaRPr lang="mn-MN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Тайлбар</a:t>
            </a:r>
            <a:r>
              <a:rPr lang="en-US" sz="2400" dirty="0" smtClean="0"/>
              <a:t>: </a:t>
            </a:r>
            <a:r>
              <a:rPr lang="en-US" sz="2400" dirty="0" err="1" smtClean="0"/>
              <a:t>Энэ</a:t>
            </a:r>
            <a:r>
              <a:rPr lang="en-US" sz="2400" dirty="0" smtClean="0"/>
              <a:t> </a:t>
            </a:r>
            <a:r>
              <a:rPr lang="en-US" sz="2400" dirty="0" err="1" smtClean="0"/>
              <a:t>бүлэгт</a:t>
            </a:r>
            <a:r>
              <a:rPr lang="en-US" sz="2400" dirty="0" smtClean="0"/>
              <a:t> </a:t>
            </a:r>
            <a:r>
              <a:rPr lang="en-US" sz="2400" dirty="0" err="1" smtClean="0"/>
              <a:t>заасан</a:t>
            </a:r>
            <a:r>
              <a:rPr lang="en-US" sz="2400" dirty="0" smtClean="0"/>
              <a:t> “</a:t>
            </a:r>
            <a:r>
              <a:rPr lang="en-US" sz="2400" dirty="0" err="1" smtClean="0"/>
              <a:t>эрх</a:t>
            </a:r>
            <a:r>
              <a:rPr lang="en-US" sz="2400" dirty="0" smtClean="0"/>
              <a:t> </a:t>
            </a:r>
            <a:r>
              <a:rPr lang="en-US" sz="2400" dirty="0" err="1" smtClean="0"/>
              <a:t>бүхий</a:t>
            </a:r>
            <a:r>
              <a:rPr lang="en-US" sz="2400" dirty="0" smtClean="0"/>
              <a:t> </a:t>
            </a:r>
            <a:r>
              <a:rPr lang="en-US" sz="2400" dirty="0" err="1" smtClean="0"/>
              <a:t>албан</a:t>
            </a:r>
            <a:r>
              <a:rPr lang="en-US" sz="2400" dirty="0" smtClean="0"/>
              <a:t> </a:t>
            </a:r>
            <a:r>
              <a:rPr lang="en-US" sz="2400" dirty="0" err="1" smtClean="0"/>
              <a:t>тушаалтан</a:t>
            </a:r>
            <a:r>
              <a:rPr lang="en-US" sz="2400" dirty="0" smtClean="0"/>
              <a:t>” </a:t>
            </a:r>
            <a:r>
              <a:rPr lang="en-US" sz="2400" dirty="0" err="1" smtClean="0"/>
              <a:t>гэж</a:t>
            </a:r>
            <a:r>
              <a:rPr lang="en-US" sz="2400" dirty="0" smtClean="0"/>
              <a:t> </a:t>
            </a:r>
            <a:r>
              <a:rPr lang="en-US" sz="2400" dirty="0" err="1" smtClean="0"/>
              <a:t>зөрчлийг</a:t>
            </a:r>
            <a:r>
              <a:rPr lang="en-US" sz="2400" dirty="0" smtClean="0"/>
              <a:t> </a:t>
            </a:r>
            <a:r>
              <a:rPr lang="en-US" sz="2400" dirty="0" err="1" smtClean="0"/>
              <a:t>шалган</a:t>
            </a:r>
            <a:r>
              <a:rPr lang="en-US" sz="2400" dirty="0" smtClean="0"/>
              <a:t> </a:t>
            </a:r>
            <a:r>
              <a:rPr lang="en-US" sz="2400" dirty="0" err="1" smtClean="0"/>
              <a:t>шийдвэрлэх</a:t>
            </a:r>
            <a:r>
              <a:rPr lang="en-US" sz="2400" dirty="0" smtClean="0"/>
              <a:t> </a:t>
            </a:r>
            <a:r>
              <a:rPr lang="en-US" sz="2400" dirty="0" err="1" smtClean="0"/>
              <a:t>эрх</a:t>
            </a:r>
            <a:r>
              <a:rPr lang="en-US" sz="2400" dirty="0" smtClean="0"/>
              <a:t> </a:t>
            </a:r>
            <a:r>
              <a:rPr lang="en-US" sz="2400" dirty="0" err="1" smtClean="0"/>
              <a:t>бүхий</a:t>
            </a:r>
            <a:r>
              <a:rPr lang="en-US" sz="2400" dirty="0" smtClean="0"/>
              <a:t> </a:t>
            </a:r>
            <a:r>
              <a:rPr lang="en-US" sz="2400" dirty="0" err="1" smtClean="0"/>
              <a:t>албан</a:t>
            </a:r>
            <a:r>
              <a:rPr lang="en-US" sz="2400" dirty="0" smtClean="0"/>
              <a:t> </a:t>
            </a:r>
            <a:r>
              <a:rPr lang="en-US" sz="2400" dirty="0" err="1" smtClean="0"/>
              <a:t>тушаалтныг</a:t>
            </a:r>
            <a:r>
              <a:rPr lang="en-US" sz="2400" dirty="0" smtClean="0"/>
              <a:t> </a:t>
            </a:r>
            <a:r>
              <a:rPr lang="en-US" sz="2400" dirty="0" err="1" smtClean="0"/>
              <a:t>ойлгоно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Албадан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эмчлэх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mn-MN" sz="2000" dirty="0" smtClean="0"/>
          </a:p>
          <a:p>
            <a:pPr>
              <a:buNone/>
            </a:pPr>
            <a:endParaRPr lang="mn-MN" sz="2000" dirty="0" smtClean="0"/>
          </a:p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донтох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сэтгэцийн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эмгэгтэй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болох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эмнэлгийн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дүгнэлтээр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тогтоогдсон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шүүх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түүнийг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албадан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эмчилгээнд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хамруулахаар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шийдвэрлэж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болно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Албадан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эмчлэхтэй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холбогдсон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харилцааг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хуулиар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зохицуулна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mn-M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Албадан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сургалт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ангид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өөрөөр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заагаагүй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шүүх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оногдуулахаар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заасан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албадан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сургалтад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хамруулах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хэмжээг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хэрэглэж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Албадан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сургалтыг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баривчлах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шийтгэлийг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эдэлж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хугацаанд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бүхий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байгууллага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хэрэгжүүлнэ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Албадан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сургалт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арван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цагаас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тавин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цагийн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хугацаатай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Албадан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сургалттай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холбоотой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харилцааг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хуулиар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зохицуулна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mn-MN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ТУСГАЙ АНГИ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64386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42976" y="214291"/>
            <a:ext cx="7786742" cy="64017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БҮТЭЦ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mn-MN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Ерөнхий анги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НИЙТЛЭГ ҮНДЭСЛЭЛ</a:t>
            </a:r>
            <a:endParaRPr lang="mn-MN" sz="12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endParaRPr lang="mn-MN" sz="1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ШИЙТГЭЛ</a:t>
            </a:r>
            <a:endParaRPr lang="mn-MN" sz="12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АЛБАДЛАГЫН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АРГА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ХЭМЖЭЭ</a:t>
            </a:r>
            <a:endParaRPr lang="mn-MN" sz="1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mn-MN" sz="1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Б.    Тусгай анги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endParaRPr lang="mn-MN" sz="12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НИЙТИЙН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ХЭВ ЖУРАМ, АЮУЛГҮЙ БАЙДЛЫН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/5.1-5.18/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НИЙТИЙН ЁС СУРТАХУУН, ХҮН АМЫН ЭРҮҮЛ МЭНД, ЭРҮҮЛ АХУЙН ЖУРМЫН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/6.1-6.22/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БАЙГАЛЬ ОРЧИН, АМЬТАН, УРГАМЛЫГ ХАМГААЛАХ ЖУРМЫН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/7.1-7.17/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НИЙТИЙН ӨМЧ, ӨМЧЛӨХ ЭРХИЙН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/8.1-8.8/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БОЛОВСРОЛ, СОЁЛ, ШИНЖЛЭХ УХААН, ТЕХНОЛОГИЙН ҮЙЛ АЖИЛЛАГААНЫ ЖУРМЫН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/9.1-9.10/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АЖ АХУЙН ҮЙЛ АЖИЛЛАГААНЫ ЖУРМЫН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/10.1-10.28/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ҮНЭТ ЦААС, БАНК, САНХҮҮ, ГААЛЬ, ТАТВАР, ДААТГАЛЫН ЖУРМЫН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/11.1-11.31/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БАРИЛГА, ҮЙЛДВЭРЛЭЛ, ЭРЧИМ ХҮЧНИЙ ЖУРМЫН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/12.1-12.11/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ХӨДӨӨ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АЖ АХУЙ, ГАЗАР ТАРИАЛАНГИЙН ТАЛААР ТОГТООСОН ЖУРМЫН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 /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13.1-13.8 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МЭДЭЭЛЭЛ, ХАРИЛЦАА ХОЛБОО, ТЭЭВЭР, ТЭЭВРИЙН ХЭРЭГСЛИЙН АШИГЛАЛТ, ХӨДӨЛГӨӨНИЙ АЮУЛГҮЙ БАЙДЛЫН ЖУРМЫН ЭСРЭГ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14.1-14.10/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15.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ТӨРИЙН БАЙГУУЛЛАГЫН ХЭВИЙН ҮЙЛ АЖИЛЛАГААНЫ ЭСРЭГ 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15.1-15.27/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16.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МОНГОЛ УЛСЫН ХИЛИЙН АЮУЛГҮЙ БАЙДЛЫН БОЛОН ГАДААДЫН ИРГЭН, ХАРЬЯАЛАЛГҮЙ ХҮН МОНГОЛ УЛСАД ЗОРЧИХ ЖУРМЫН ЭСРЭГ ЗӨРЧИЛ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/16.1-16.4/</a:t>
            </a:r>
            <a:endParaRPr lang="en-US" sz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17.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БУСАД ЗҮЙЛ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715303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4034" name="Picture 2" descr="C:\Users\User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7580340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User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764386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User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78674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User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57242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r>
              <a:rPr lang="mn-MN" dirty="0" smtClean="0"/>
              <a:t>АНХААРАЛ ТАВЬСАНД БАЯРЛАЛАА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85852" y="571480"/>
            <a:ext cx="735811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mn-MN" sz="1000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mn-MN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71604" y="714356"/>
            <a:ext cx="7143800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Хуулийн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зорилго</a:t>
            </a:r>
            <a:endParaRPr kumimoji="0" lang="mn-M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Энэ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хуулийн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зорилго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хууль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түүнд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нийцүүлэн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гаргасан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захиргааны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хэмжээний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актыг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зөрчсөн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үйлдэл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үйлдэхүйг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зөрчилд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тооцох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түүнийг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үйлдсэн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хуулийн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этгээдэд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шийтгэл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оногдуулах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замаар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шударга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ёсны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тогтолцоог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бэхжүүлэхэд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оршино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mn-M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ownloads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mn-MN" sz="1800" b="1" dirty="0" smtClean="0">
                <a:latin typeface="Arial" pitchFamily="34" charset="0"/>
                <a:cs typeface="Arial" pitchFamily="34" charset="0"/>
              </a:rPr>
              <a:t>     </a:t>
            </a:r>
            <a:br>
              <a:rPr lang="mn-MN" sz="1800" b="1" dirty="0" smtClean="0">
                <a:latin typeface="Arial" pitchFamily="34" charset="0"/>
                <a:cs typeface="Arial" pitchFamily="34" charset="0"/>
              </a:rPr>
            </a:br>
            <a:r>
              <a:rPr lang="mn-MN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өрчлийн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тухай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хууль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үйлчлэх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нутаг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дэвсгэр</a:t>
            </a:r>
            <a:r>
              <a:rPr lang="mn-MN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785794"/>
            <a:ext cx="7858180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1.Монгол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олон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гэрээнд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өөрөөр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заагаагүй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Монгол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нутаг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дэвсгэрт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этгээдэд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хуулиар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оногдуулж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хэрэглэнэ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2.Монгол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нутаг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дэвсгэрт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хамаарах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хилийн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чанадад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дипломат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төлөөлөгчийн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газрын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эзэмшил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нутаг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усан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болон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агаарын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орон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зайд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Монгол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усан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онгоц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агаарын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хөлөгт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этгээдэд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хуулиар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оногдуулж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хэрэглэнэ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3.Зөрчилд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тооцох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этгээдэд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оногдуулах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хэмжээний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төрөл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хэмжээг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тухайн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үйлдэх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үед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дагаж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мөрдөж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байсан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дагуу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шийдвэрлэнэ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4.Зөрчилд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тооцохгүй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болсон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оногдуулах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хэмжээг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хөнгөрүүлсэн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этгээдийн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зүйн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байдлыг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дээрдүүлсэн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буцаан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хэрэглэнэ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5.Шинээр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зөрчилд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тооцсон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оногдуулах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хэмжээг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хүндрүүлсэн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зөрчил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этгээдийн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зүйн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байдлыг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дордуулсан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буцаан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хэрэглэхгүй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6.Зөрчил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үйлдсэн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этгээдийн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эрх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зүйн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байдлыг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дээрдүүлсэн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хууль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хүчин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төгөлдөр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болохоос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өмнө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оногдуулах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хэрэглэх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тухай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шийдвэрийг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гүйцэтгэсэн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бол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хуулийг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буцаан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хэрэглэхгүй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шийтгэл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оногдуулах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албадлагын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арга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хэмжээ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хэрэглэх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тухай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шийдвэрийг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гүйцэтгээгүй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тохиолдолд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буцаан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хэрэглэнэ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mn-MN" sz="1800" b="1" dirty="0" smtClean="0">
                <a:latin typeface="Arial" pitchFamily="34" charset="0"/>
                <a:cs typeface="Arial" pitchFamily="34" charset="0"/>
              </a:rPr>
              <a:t>     </a:t>
            </a:r>
            <a:br>
              <a:rPr lang="mn-MN" sz="1800" b="1" dirty="0" smtClean="0"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57166"/>
            <a:ext cx="7858155" cy="650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82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 descr="C:\Users\User\Downloads\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71530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ЗӨРЧИЛ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ownloads\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00108"/>
            <a:ext cx="7858125" cy="557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Autofit/>
          </a:bodyPr>
          <a:lstStyle/>
          <a:p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Зөрчил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779147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1767</Words>
  <Application>Microsoft Office PowerPoint</Application>
  <PresentationFormat>On-screen Show (4:3)</PresentationFormat>
  <Paragraphs>154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ЗӨРЧЛИЙН ТУХАЙ ХУУЛЬ   /шинэчилсэн найруулга/</vt:lpstr>
      <vt:lpstr>Зөрчлийн тухай хууль</vt:lpstr>
      <vt:lpstr>PowerPoint Presentation</vt:lpstr>
      <vt:lpstr>PowerPoint Presentation</vt:lpstr>
      <vt:lpstr>      Зөрчлийн тухай хууль үйлчлэх нутаг дэвсгэр  </vt:lpstr>
      <vt:lpstr>      </vt:lpstr>
      <vt:lpstr>PowerPoint Presentation</vt:lpstr>
      <vt:lpstr>ЗӨРЧИЛ</vt:lpstr>
      <vt:lpstr>                           Зөрчил</vt:lpstr>
      <vt:lpstr>PowerPoint Presentation</vt:lpstr>
      <vt:lpstr>Зөрчил үйлдсэн хугацаа, газар</vt:lpstr>
      <vt:lpstr>ШИЙТГЭЛ</vt:lpstr>
      <vt:lpstr> Шийтгэл хүлээх хүн, хуулийн этгээд </vt:lpstr>
      <vt:lpstr> Шийтгэл хүлээх хүн, хуулийн этгээд </vt:lpstr>
      <vt:lpstr> Шийтгэл хүлээх хүн, хуулийн этгээд </vt:lpstr>
      <vt:lpstr> Шийтгэл хүлээх хүн, хуулийн этгээд </vt:lpstr>
      <vt:lpstr>                       Шийтгэл</vt:lpstr>
      <vt:lpstr>  Торгох шийтгэл  </vt:lpstr>
      <vt:lpstr>  Торгох шийтгэл  </vt:lpstr>
      <vt:lpstr>  Баривчлах шийтгэл  </vt:lpstr>
      <vt:lpstr>  Баривчлах шийтгэл  </vt:lpstr>
      <vt:lpstr>  Эрх хасах шийтгэл </vt:lpstr>
      <vt:lpstr> Зөрчлийн үр дагаврыг арилгах</vt:lpstr>
      <vt:lpstr>  АЛБАДЛАГЫН АРГА ХЭМЖЭЭ </vt:lpstr>
      <vt:lpstr> Зөрчил үйлдэхэд ашигласан эд зүйл, хэрэгслийг хураах </vt:lpstr>
      <vt:lpstr>Хохирол, нөхөн төлбөр гаргуулах</vt:lpstr>
      <vt:lpstr>Албадан эмчлэх</vt:lpstr>
      <vt:lpstr>Албадан сургалт</vt:lpstr>
      <vt:lpstr>                           ТУСГАЙ АНГИ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ЗӨРЧЛИЙН ТУХАЙ ХУУЛЬ   /шинэчилсэн найруулга/</dc:title>
  <dc:creator>User</dc:creator>
  <cp:lastModifiedBy>sainaa</cp:lastModifiedBy>
  <cp:revision>20</cp:revision>
  <dcterms:created xsi:type="dcterms:W3CDTF">2017-10-18T07:32:02Z</dcterms:created>
  <dcterms:modified xsi:type="dcterms:W3CDTF">2017-10-20T02:32:38Z</dcterms:modified>
</cp:coreProperties>
</file>